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F9900"/>
        </a:solidFill>
        <a:effectLst/>
        <a:uFillTx/>
        <a:latin typeface="Verdana"/>
        <a:ea typeface="Verdana"/>
        <a:cs typeface="Verdana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F9900"/>
        </a:solidFill>
        <a:effectLst/>
        <a:uFillTx/>
        <a:latin typeface="Verdana"/>
        <a:ea typeface="Verdana"/>
        <a:cs typeface="Verdana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F9900"/>
        </a:solidFill>
        <a:effectLst/>
        <a:uFillTx/>
        <a:latin typeface="Verdana"/>
        <a:ea typeface="Verdana"/>
        <a:cs typeface="Verdana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F9900"/>
        </a:solidFill>
        <a:effectLst/>
        <a:uFillTx/>
        <a:latin typeface="Verdana"/>
        <a:ea typeface="Verdana"/>
        <a:cs typeface="Verdana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F9900"/>
        </a:solidFill>
        <a:effectLst/>
        <a:uFillTx/>
        <a:latin typeface="Verdana"/>
        <a:ea typeface="Verdana"/>
        <a:cs typeface="Verdana"/>
        <a:sym typeface="Verdan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F9900"/>
        </a:solidFill>
        <a:effectLst/>
        <a:uFillTx/>
        <a:latin typeface="Verdana"/>
        <a:ea typeface="Verdana"/>
        <a:cs typeface="Verdana"/>
        <a:sym typeface="Verdan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F9900"/>
        </a:solidFill>
        <a:effectLst/>
        <a:uFillTx/>
        <a:latin typeface="Verdana"/>
        <a:ea typeface="Verdana"/>
        <a:cs typeface="Verdana"/>
        <a:sym typeface="Verdan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F9900"/>
        </a:solidFill>
        <a:effectLst/>
        <a:uFillTx/>
        <a:latin typeface="Verdana"/>
        <a:ea typeface="Verdana"/>
        <a:cs typeface="Verdana"/>
        <a:sym typeface="Verdan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FF9900"/>
        </a:solidFill>
        <a:effectLst/>
        <a:uFillTx/>
        <a:latin typeface="Verdana"/>
        <a:ea typeface="Verdana"/>
        <a:cs typeface="Verdana"/>
        <a:sym typeface="Verdan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Verdana"/>
          <a:ea typeface="Verdana"/>
          <a:cs typeface="Verdana"/>
        </a:font>
        <a:srgbClr val="FF99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FCF"/>
          </a:solidFill>
        </a:fill>
      </a:tcStyle>
    </a:wholeTbl>
    <a:band2H>
      <a:tcTxStyle/>
      <a:tcStyle>
        <a:tcBdr/>
        <a:fill>
          <a:solidFill>
            <a:srgbClr val="FFE8E8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Verdana"/>
          <a:ea typeface="Verdana"/>
          <a:cs typeface="Verdana"/>
        </a:font>
        <a:srgbClr val="FF99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Verdana"/>
          <a:ea typeface="Verdana"/>
          <a:cs typeface="Verdana"/>
        </a:font>
        <a:srgbClr val="FF99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Verdana"/>
          <a:ea typeface="Verdana"/>
          <a:cs typeface="Verdana"/>
        </a:font>
        <a:srgbClr val="FF99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EF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99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9900"/>
              </a:solidFill>
              <a:prstDash val="solid"/>
              <a:round/>
            </a:ln>
          </a:top>
          <a:bottom>
            <a:ln w="25400" cap="flat">
              <a:solidFill>
                <a:srgbClr val="FF99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9900"/>
              </a:solidFill>
              <a:prstDash val="solid"/>
              <a:round/>
            </a:ln>
          </a:top>
          <a:bottom>
            <a:ln w="25400" cap="flat">
              <a:solidFill>
                <a:srgbClr val="FF99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Verdana"/>
          <a:ea typeface="Verdana"/>
          <a:cs typeface="Verdana"/>
        </a:font>
        <a:srgbClr val="FF99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9900"/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9900"/>
          </a:solidFill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99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Verdana"/>
          <a:ea typeface="Verdana"/>
          <a:cs typeface="Verdan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3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标题文本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3" name="正文级别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3pPr>
              <a:buBlip>
                <a:blip r:embed="rId2"/>
              </a:buBlip>
            </a:lvl3pPr>
            <a:lvl5pPr>
              <a:buBlip>
                <a:blip r:embed="rId2"/>
              </a:buBlip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4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8421181" y="6245225"/>
            <a:ext cx="265619" cy="24384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100000">
              <a:srgbClr val="800000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成组"/>
          <p:cNvGrpSpPr/>
          <p:nvPr/>
        </p:nvGrpSpPr>
        <p:grpSpPr>
          <a:xfrm>
            <a:off x="-1" y="0"/>
            <a:ext cx="9140826" cy="6851650"/>
            <a:chOff x="0" y="0"/>
            <a:chExt cx="9140825" cy="6851650"/>
          </a:xfrm>
        </p:grpSpPr>
        <p:sp>
          <p:nvSpPr>
            <p:cNvPr id="2" name="形状"/>
            <p:cNvSpPr/>
            <p:nvPr/>
          </p:nvSpPr>
          <p:spPr>
            <a:xfrm>
              <a:off x="2876550" y="4462462"/>
              <a:ext cx="6264275" cy="238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18" y="21600"/>
                  </a:moveTo>
                  <a:lnTo>
                    <a:pt x="3772" y="19103"/>
                  </a:lnTo>
                  <a:lnTo>
                    <a:pt x="6660" y="16605"/>
                  </a:lnTo>
                  <a:lnTo>
                    <a:pt x="9488" y="14022"/>
                  </a:lnTo>
                  <a:lnTo>
                    <a:pt x="12178" y="11367"/>
                  </a:lnTo>
                  <a:lnTo>
                    <a:pt x="13490" y="9989"/>
                  </a:lnTo>
                  <a:lnTo>
                    <a:pt x="14770" y="8697"/>
                  </a:lnTo>
                  <a:lnTo>
                    <a:pt x="16022" y="7320"/>
                  </a:lnTo>
                  <a:lnTo>
                    <a:pt x="17235" y="6028"/>
                  </a:lnTo>
                  <a:lnTo>
                    <a:pt x="18383" y="4650"/>
                  </a:lnTo>
                  <a:lnTo>
                    <a:pt x="19497" y="3358"/>
                  </a:lnTo>
                  <a:lnTo>
                    <a:pt x="20584" y="1981"/>
                  </a:lnTo>
                  <a:lnTo>
                    <a:pt x="21600" y="689"/>
                  </a:lnTo>
                  <a:lnTo>
                    <a:pt x="21600" y="0"/>
                  </a:lnTo>
                  <a:lnTo>
                    <a:pt x="20551" y="1378"/>
                  </a:lnTo>
                  <a:lnTo>
                    <a:pt x="19431" y="2756"/>
                  </a:lnTo>
                  <a:lnTo>
                    <a:pt x="18284" y="4133"/>
                  </a:lnTo>
                  <a:lnTo>
                    <a:pt x="17103" y="5511"/>
                  </a:lnTo>
                  <a:lnTo>
                    <a:pt x="15857" y="6889"/>
                  </a:lnTo>
                  <a:lnTo>
                    <a:pt x="14572" y="8267"/>
                  </a:lnTo>
                  <a:lnTo>
                    <a:pt x="11882" y="11022"/>
                  </a:lnTo>
                  <a:lnTo>
                    <a:pt x="9059" y="13778"/>
                  </a:lnTo>
                  <a:lnTo>
                    <a:pt x="6106" y="16433"/>
                  </a:lnTo>
                  <a:lnTo>
                    <a:pt x="3086" y="19103"/>
                  </a:lnTo>
                  <a:lnTo>
                    <a:pt x="0" y="21600"/>
                  </a:lnTo>
                  <a:lnTo>
                    <a:pt x="818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" name="形状"/>
            <p:cNvSpPr/>
            <p:nvPr/>
          </p:nvSpPr>
          <p:spPr>
            <a:xfrm>
              <a:off x="6389687" y="5757862"/>
              <a:ext cx="2751139" cy="1093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50" y="21600"/>
                  </a:moveTo>
                  <a:lnTo>
                    <a:pt x="6875" y="16521"/>
                  </a:lnTo>
                  <a:lnTo>
                    <a:pt x="12038" y="11443"/>
                  </a:lnTo>
                  <a:lnTo>
                    <a:pt x="14500" y="8997"/>
                  </a:lnTo>
                  <a:lnTo>
                    <a:pt x="16963" y="6364"/>
                  </a:lnTo>
                  <a:lnTo>
                    <a:pt x="19363" y="3950"/>
                  </a:lnTo>
                  <a:lnTo>
                    <a:pt x="21600" y="1505"/>
                  </a:lnTo>
                  <a:lnTo>
                    <a:pt x="21600" y="0"/>
                  </a:lnTo>
                  <a:lnTo>
                    <a:pt x="19138" y="2633"/>
                  </a:lnTo>
                  <a:lnTo>
                    <a:pt x="16588" y="5235"/>
                  </a:lnTo>
                  <a:lnTo>
                    <a:pt x="13975" y="8057"/>
                  </a:lnTo>
                  <a:lnTo>
                    <a:pt x="11288" y="10690"/>
                  </a:lnTo>
                  <a:lnTo>
                    <a:pt x="5675" y="16145"/>
                  </a:lnTo>
                  <a:lnTo>
                    <a:pt x="0" y="21600"/>
                  </a:lnTo>
                  <a:lnTo>
                    <a:pt x="165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" name="形状"/>
            <p:cNvSpPr/>
            <p:nvPr/>
          </p:nvSpPr>
          <p:spPr>
            <a:xfrm>
              <a:off x="0" y="0"/>
              <a:ext cx="8855075" cy="5472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77" y="6310"/>
                  </a:moveTo>
                  <a:lnTo>
                    <a:pt x="21600" y="5821"/>
                  </a:lnTo>
                  <a:lnTo>
                    <a:pt x="21577" y="5333"/>
                  </a:lnTo>
                  <a:lnTo>
                    <a:pt x="21507" y="4844"/>
                  </a:lnTo>
                  <a:lnTo>
                    <a:pt x="21367" y="4393"/>
                  </a:lnTo>
                  <a:lnTo>
                    <a:pt x="21181" y="3942"/>
                  </a:lnTo>
                  <a:lnTo>
                    <a:pt x="20971" y="3528"/>
                  </a:lnTo>
                  <a:lnTo>
                    <a:pt x="20691" y="3083"/>
                  </a:lnTo>
                  <a:lnTo>
                    <a:pt x="20369" y="2707"/>
                  </a:lnTo>
                  <a:lnTo>
                    <a:pt x="19996" y="2293"/>
                  </a:lnTo>
                  <a:lnTo>
                    <a:pt x="19576" y="1917"/>
                  </a:lnTo>
                  <a:lnTo>
                    <a:pt x="19114" y="1579"/>
                  </a:lnTo>
                  <a:lnTo>
                    <a:pt x="18625" y="1241"/>
                  </a:lnTo>
                  <a:lnTo>
                    <a:pt x="18069" y="902"/>
                  </a:lnTo>
                  <a:lnTo>
                    <a:pt x="17487" y="564"/>
                  </a:lnTo>
                  <a:lnTo>
                    <a:pt x="16861" y="301"/>
                  </a:lnTo>
                  <a:lnTo>
                    <a:pt x="16185" y="0"/>
                  </a:lnTo>
                  <a:lnTo>
                    <a:pt x="15537" y="0"/>
                  </a:lnTo>
                  <a:lnTo>
                    <a:pt x="16255" y="263"/>
                  </a:lnTo>
                  <a:lnTo>
                    <a:pt x="16931" y="564"/>
                  </a:lnTo>
                  <a:lnTo>
                    <a:pt x="17557" y="865"/>
                  </a:lnTo>
                  <a:lnTo>
                    <a:pt x="18139" y="1203"/>
                  </a:lnTo>
                  <a:lnTo>
                    <a:pt x="18671" y="1542"/>
                  </a:lnTo>
                  <a:lnTo>
                    <a:pt x="19161" y="1917"/>
                  </a:lnTo>
                  <a:lnTo>
                    <a:pt x="19600" y="2293"/>
                  </a:lnTo>
                  <a:lnTo>
                    <a:pt x="19996" y="2669"/>
                  </a:lnTo>
                  <a:lnTo>
                    <a:pt x="20345" y="3083"/>
                  </a:lnTo>
                  <a:lnTo>
                    <a:pt x="20644" y="3490"/>
                  </a:lnTo>
                  <a:lnTo>
                    <a:pt x="20901" y="3942"/>
                  </a:lnTo>
                  <a:lnTo>
                    <a:pt x="21087" y="4393"/>
                  </a:lnTo>
                  <a:lnTo>
                    <a:pt x="21227" y="4881"/>
                  </a:lnTo>
                  <a:lnTo>
                    <a:pt x="21320" y="5333"/>
                  </a:lnTo>
                  <a:lnTo>
                    <a:pt x="21344" y="5859"/>
                  </a:lnTo>
                  <a:lnTo>
                    <a:pt x="21320" y="6348"/>
                  </a:lnTo>
                  <a:lnTo>
                    <a:pt x="21250" y="6837"/>
                  </a:lnTo>
                  <a:lnTo>
                    <a:pt x="21134" y="7288"/>
                  </a:lnTo>
                  <a:lnTo>
                    <a:pt x="20971" y="7777"/>
                  </a:lnTo>
                  <a:lnTo>
                    <a:pt x="20761" y="8265"/>
                  </a:lnTo>
                  <a:lnTo>
                    <a:pt x="20509" y="8754"/>
                  </a:lnTo>
                  <a:lnTo>
                    <a:pt x="20206" y="9243"/>
                  </a:lnTo>
                  <a:lnTo>
                    <a:pt x="19879" y="9732"/>
                  </a:lnTo>
                  <a:lnTo>
                    <a:pt x="19487" y="10214"/>
                  </a:lnTo>
                  <a:lnTo>
                    <a:pt x="19068" y="10703"/>
                  </a:lnTo>
                  <a:lnTo>
                    <a:pt x="18601" y="11192"/>
                  </a:lnTo>
                  <a:lnTo>
                    <a:pt x="18116" y="11718"/>
                  </a:lnTo>
                  <a:lnTo>
                    <a:pt x="17580" y="12207"/>
                  </a:lnTo>
                  <a:lnTo>
                    <a:pt x="17001" y="12696"/>
                  </a:lnTo>
                  <a:lnTo>
                    <a:pt x="16372" y="13184"/>
                  </a:lnTo>
                  <a:lnTo>
                    <a:pt x="15723" y="13673"/>
                  </a:lnTo>
                  <a:lnTo>
                    <a:pt x="15051" y="14162"/>
                  </a:lnTo>
                  <a:lnTo>
                    <a:pt x="14329" y="14651"/>
                  </a:lnTo>
                  <a:lnTo>
                    <a:pt x="13587" y="15139"/>
                  </a:lnTo>
                  <a:lnTo>
                    <a:pt x="12798" y="15591"/>
                  </a:lnTo>
                  <a:lnTo>
                    <a:pt x="11983" y="16079"/>
                  </a:lnTo>
                  <a:lnTo>
                    <a:pt x="11124" y="16568"/>
                  </a:lnTo>
                  <a:lnTo>
                    <a:pt x="10266" y="17013"/>
                  </a:lnTo>
                  <a:lnTo>
                    <a:pt x="9361" y="17502"/>
                  </a:lnTo>
                  <a:lnTo>
                    <a:pt x="8405" y="17953"/>
                  </a:lnTo>
                  <a:lnTo>
                    <a:pt x="7454" y="18404"/>
                  </a:lnTo>
                  <a:lnTo>
                    <a:pt x="6456" y="18855"/>
                  </a:lnTo>
                  <a:lnTo>
                    <a:pt x="5434" y="19269"/>
                  </a:lnTo>
                  <a:lnTo>
                    <a:pt x="4412" y="19720"/>
                  </a:lnTo>
                  <a:lnTo>
                    <a:pt x="3344" y="20134"/>
                  </a:lnTo>
                  <a:lnTo>
                    <a:pt x="2253" y="20547"/>
                  </a:lnTo>
                  <a:lnTo>
                    <a:pt x="0" y="21374"/>
                  </a:lnTo>
                  <a:lnTo>
                    <a:pt x="0" y="21600"/>
                  </a:lnTo>
                  <a:lnTo>
                    <a:pt x="2276" y="20773"/>
                  </a:lnTo>
                  <a:lnTo>
                    <a:pt x="3368" y="20359"/>
                  </a:lnTo>
                  <a:lnTo>
                    <a:pt x="4459" y="19908"/>
                  </a:lnTo>
                  <a:lnTo>
                    <a:pt x="5504" y="19457"/>
                  </a:lnTo>
                  <a:lnTo>
                    <a:pt x="6525" y="19043"/>
                  </a:lnTo>
                  <a:lnTo>
                    <a:pt x="7524" y="18555"/>
                  </a:lnTo>
                  <a:lnTo>
                    <a:pt x="8499" y="18103"/>
                  </a:lnTo>
                  <a:lnTo>
                    <a:pt x="9454" y="17652"/>
                  </a:lnTo>
                  <a:lnTo>
                    <a:pt x="10382" y="17163"/>
                  </a:lnTo>
                  <a:lnTo>
                    <a:pt x="11264" y="16719"/>
                  </a:lnTo>
                  <a:lnTo>
                    <a:pt x="12123" y="16230"/>
                  </a:lnTo>
                  <a:lnTo>
                    <a:pt x="12934" y="15741"/>
                  </a:lnTo>
                  <a:lnTo>
                    <a:pt x="13727" y="15252"/>
                  </a:lnTo>
                  <a:lnTo>
                    <a:pt x="14492" y="14763"/>
                  </a:lnTo>
                  <a:lnTo>
                    <a:pt x="15211" y="14275"/>
                  </a:lnTo>
                  <a:lnTo>
                    <a:pt x="15910" y="13786"/>
                  </a:lnTo>
                  <a:lnTo>
                    <a:pt x="16558" y="13260"/>
                  </a:lnTo>
                  <a:lnTo>
                    <a:pt x="17188" y="12771"/>
                  </a:lnTo>
                  <a:lnTo>
                    <a:pt x="17766" y="12282"/>
                  </a:lnTo>
                  <a:lnTo>
                    <a:pt x="18326" y="11756"/>
                  </a:lnTo>
                  <a:lnTo>
                    <a:pt x="18834" y="11267"/>
                  </a:lnTo>
                  <a:lnTo>
                    <a:pt x="19301" y="10778"/>
                  </a:lnTo>
                  <a:lnTo>
                    <a:pt x="19716" y="10252"/>
                  </a:lnTo>
                  <a:lnTo>
                    <a:pt x="20112" y="9769"/>
                  </a:lnTo>
                  <a:lnTo>
                    <a:pt x="20439" y="9280"/>
                  </a:lnTo>
                  <a:lnTo>
                    <a:pt x="20738" y="8754"/>
                  </a:lnTo>
                  <a:lnTo>
                    <a:pt x="20994" y="8265"/>
                  </a:lnTo>
                  <a:lnTo>
                    <a:pt x="21204" y="7777"/>
                  </a:lnTo>
                  <a:lnTo>
                    <a:pt x="21390" y="7288"/>
                  </a:lnTo>
                  <a:lnTo>
                    <a:pt x="21507" y="6799"/>
                  </a:lnTo>
                  <a:lnTo>
                    <a:pt x="21577" y="631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形状"/>
            <p:cNvSpPr/>
            <p:nvPr/>
          </p:nvSpPr>
          <p:spPr>
            <a:xfrm>
              <a:off x="7845425" y="0"/>
              <a:ext cx="129540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7374"/>
                  </a:moveTo>
                  <a:lnTo>
                    <a:pt x="17801" y="12678"/>
                  </a:lnTo>
                  <a:lnTo>
                    <a:pt x="13656" y="8452"/>
                  </a:lnTo>
                  <a:lnTo>
                    <a:pt x="9219" y="4226"/>
                  </a:lnTo>
                  <a:lnTo>
                    <a:pt x="4437" y="0"/>
                  </a:lnTo>
                  <a:lnTo>
                    <a:pt x="0" y="0"/>
                  </a:lnTo>
                  <a:lnTo>
                    <a:pt x="6031" y="4696"/>
                  </a:lnTo>
                  <a:lnTo>
                    <a:pt x="11743" y="10330"/>
                  </a:lnTo>
                  <a:lnTo>
                    <a:pt x="16844" y="15965"/>
                  </a:lnTo>
                  <a:lnTo>
                    <a:pt x="21600" y="21600"/>
                  </a:lnTo>
                  <a:lnTo>
                    <a:pt x="21600" y="1737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00000"/>
                </a:gs>
                <a:gs pos="50000">
                  <a:srgbClr val="972E2E"/>
                </a:gs>
                <a:gs pos="100000">
                  <a:srgbClr val="800000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" name="形状"/>
            <p:cNvSpPr/>
            <p:nvPr/>
          </p:nvSpPr>
          <p:spPr>
            <a:xfrm>
              <a:off x="0" y="3149600"/>
              <a:ext cx="9140826" cy="3330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216" y="741"/>
                  </a:lnTo>
                  <a:lnTo>
                    <a:pt x="20836" y="1421"/>
                  </a:lnTo>
                  <a:lnTo>
                    <a:pt x="20407" y="2162"/>
                  </a:lnTo>
                  <a:lnTo>
                    <a:pt x="19959" y="2842"/>
                  </a:lnTo>
                  <a:lnTo>
                    <a:pt x="19011" y="4262"/>
                  </a:lnTo>
                  <a:lnTo>
                    <a:pt x="17976" y="5683"/>
                  </a:lnTo>
                  <a:lnTo>
                    <a:pt x="16851" y="7104"/>
                  </a:lnTo>
                  <a:lnTo>
                    <a:pt x="15662" y="8514"/>
                  </a:lnTo>
                  <a:lnTo>
                    <a:pt x="14401" y="9873"/>
                  </a:lnTo>
                  <a:lnTo>
                    <a:pt x="13050" y="11232"/>
                  </a:lnTo>
                  <a:lnTo>
                    <a:pt x="11632" y="12591"/>
                  </a:lnTo>
                  <a:lnTo>
                    <a:pt x="10149" y="13950"/>
                  </a:lnTo>
                  <a:lnTo>
                    <a:pt x="8595" y="15248"/>
                  </a:lnTo>
                  <a:lnTo>
                    <a:pt x="6999" y="16483"/>
                  </a:lnTo>
                  <a:lnTo>
                    <a:pt x="5332" y="17719"/>
                  </a:lnTo>
                  <a:lnTo>
                    <a:pt x="3601" y="18882"/>
                  </a:lnTo>
                  <a:lnTo>
                    <a:pt x="1821" y="20056"/>
                  </a:lnTo>
                  <a:lnTo>
                    <a:pt x="0" y="21168"/>
                  </a:lnTo>
                  <a:lnTo>
                    <a:pt x="0" y="21600"/>
                  </a:lnTo>
                  <a:lnTo>
                    <a:pt x="1799" y="20488"/>
                  </a:lnTo>
                  <a:lnTo>
                    <a:pt x="3579" y="19376"/>
                  </a:lnTo>
                  <a:lnTo>
                    <a:pt x="5287" y="18151"/>
                  </a:lnTo>
                  <a:lnTo>
                    <a:pt x="6932" y="16977"/>
                  </a:lnTo>
                  <a:lnTo>
                    <a:pt x="8527" y="15680"/>
                  </a:lnTo>
                  <a:lnTo>
                    <a:pt x="10081" y="14383"/>
                  </a:lnTo>
                  <a:lnTo>
                    <a:pt x="11541" y="13086"/>
                  </a:lnTo>
                  <a:lnTo>
                    <a:pt x="12960" y="11727"/>
                  </a:lnTo>
                  <a:lnTo>
                    <a:pt x="14311" y="10368"/>
                  </a:lnTo>
                  <a:lnTo>
                    <a:pt x="15572" y="9009"/>
                  </a:lnTo>
                  <a:lnTo>
                    <a:pt x="16783" y="7588"/>
                  </a:lnTo>
                  <a:lnTo>
                    <a:pt x="17908" y="6177"/>
                  </a:lnTo>
                  <a:lnTo>
                    <a:pt x="18966" y="4757"/>
                  </a:lnTo>
                  <a:lnTo>
                    <a:pt x="19914" y="3336"/>
                  </a:lnTo>
                  <a:lnTo>
                    <a:pt x="20814" y="1915"/>
                  </a:lnTo>
                  <a:lnTo>
                    <a:pt x="21600" y="494"/>
                  </a:lnTo>
                  <a:lnTo>
                    <a:pt x="2160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" name="形状"/>
            <p:cNvSpPr/>
            <p:nvPr/>
          </p:nvSpPr>
          <p:spPr>
            <a:xfrm>
              <a:off x="0" y="161925"/>
              <a:ext cx="3113088" cy="200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9101"/>
                  </a:moveTo>
                  <a:lnTo>
                    <a:pt x="21600" y="8281"/>
                  </a:lnTo>
                  <a:lnTo>
                    <a:pt x="21401" y="7479"/>
                  </a:lnTo>
                  <a:lnTo>
                    <a:pt x="21003" y="6659"/>
                  </a:lnTo>
                  <a:lnTo>
                    <a:pt x="20352" y="5942"/>
                  </a:lnTo>
                  <a:lnTo>
                    <a:pt x="19556" y="5225"/>
                  </a:lnTo>
                  <a:lnTo>
                    <a:pt x="18628" y="4610"/>
                  </a:lnTo>
                  <a:lnTo>
                    <a:pt x="17446" y="3893"/>
                  </a:lnTo>
                  <a:lnTo>
                    <a:pt x="16120" y="3381"/>
                  </a:lnTo>
                  <a:lnTo>
                    <a:pt x="14661" y="2766"/>
                  </a:lnTo>
                  <a:lnTo>
                    <a:pt x="13015" y="2254"/>
                  </a:lnTo>
                  <a:lnTo>
                    <a:pt x="11159" y="1742"/>
                  </a:lnTo>
                  <a:lnTo>
                    <a:pt x="9248" y="1332"/>
                  </a:lnTo>
                  <a:lnTo>
                    <a:pt x="7137" y="922"/>
                  </a:lnTo>
                  <a:lnTo>
                    <a:pt x="4883" y="615"/>
                  </a:lnTo>
                  <a:lnTo>
                    <a:pt x="2508" y="307"/>
                  </a:lnTo>
                  <a:lnTo>
                    <a:pt x="0" y="0"/>
                  </a:lnTo>
                  <a:lnTo>
                    <a:pt x="0" y="205"/>
                  </a:lnTo>
                  <a:lnTo>
                    <a:pt x="2442" y="512"/>
                  </a:lnTo>
                  <a:lnTo>
                    <a:pt x="4762" y="820"/>
                  </a:lnTo>
                  <a:lnTo>
                    <a:pt x="6939" y="1127"/>
                  </a:lnTo>
                  <a:lnTo>
                    <a:pt x="8983" y="1537"/>
                  </a:lnTo>
                  <a:lnTo>
                    <a:pt x="10905" y="1947"/>
                  </a:lnTo>
                  <a:lnTo>
                    <a:pt x="12684" y="2459"/>
                  </a:lnTo>
                  <a:lnTo>
                    <a:pt x="14275" y="2971"/>
                  </a:lnTo>
                  <a:lnTo>
                    <a:pt x="15722" y="3483"/>
                  </a:lnTo>
                  <a:lnTo>
                    <a:pt x="16982" y="4098"/>
                  </a:lnTo>
                  <a:lnTo>
                    <a:pt x="18098" y="4713"/>
                  </a:lnTo>
                  <a:lnTo>
                    <a:pt x="19092" y="5430"/>
                  </a:lnTo>
                  <a:lnTo>
                    <a:pt x="19821" y="6147"/>
                  </a:lnTo>
                  <a:lnTo>
                    <a:pt x="20418" y="6864"/>
                  </a:lnTo>
                  <a:lnTo>
                    <a:pt x="20805" y="7564"/>
                  </a:lnTo>
                  <a:lnTo>
                    <a:pt x="21003" y="8384"/>
                  </a:lnTo>
                  <a:lnTo>
                    <a:pt x="21003" y="9203"/>
                  </a:lnTo>
                  <a:lnTo>
                    <a:pt x="20805" y="10023"/>
                  </a:lnTo>
                  <a:lnTo>
                    <a:pt x="20484" y="10740"/>
                  </a:lnTo>
                  <a:lnTo>
                    <a:pt x="19954" y="11560"/>
                  </a:lnTo>
                  <a:lnTo>
                    <a:pt x="19291" y="12277"/>
                  </a:lnTo>
                  <a:lnTo>
                    <a:pt x="18429" y="13097"/>
                  </a:lnTo>
                  <a:lnTo>
                    <a:pt x="17446" y="13814"/>
                  </a:lnTo>
                  <a:lnTo>
                    <a:pt x="16252" y="14633"/>
                  </a:lnTo>
                  <a:lnTo>
                    <a:pt x="14993" y="15351"/>
                  </a:lnTo>
                  <a:lnTo>
                    <a:pt x="13546" y="16068"/>
                  </a:lnTo>
                  <a:lnTo>
                    <a:pt x="12021" y="16887"/>
                  </a:lnTo>
                  <a:lnTo>
                    <a:pt x="10308" y="17604"/>
                  </a:lnTo>
                  <a:lnTo>
                    <a:pt x="8452" y="18322"/>
                  </a:lnTo>
                  <a:lnTo>
                    <a:pt x="6541" y="19039"/>
                  </a:lnTo>
                  <a:lnTo>
                    <a:pt x="4497" y="19756"/>
                  </a:lnTo>
                  <a:lnTo>
                    <a:pt x="2309" y="20473"/>
                  </a:lnTo>
                  <a:lnTo>
                    <a:pt x="0" y="21190"/>
                  </a:lnTo>
                  <a:lnTo>
                    <a:pt x="0" y="21600"/>
                  </a:lnTo>
                  <a:lnTo>
                    <a:pt x="2375" y="20883"/>
                  </a:lnTo>
                  <a:lnTo>
                    <a:pt x="4563" y="20166"/>
                  </a:lnTo>
                  <a:lnTo>
                    <a:pt x="6740" y="19449"/>
                  </a:lnTo>
                  <a:lnTo>
                    <a:pt x="8717" y="18629"/>
                  </a:lnTo>
                  <a:lnTo>
                    <a:pt x="10574" y="17912"/>
                  </a:lnTo>
                  <a:lnTo>
                    <a:pt x="12352" y="17092"/>
                  </a:lnTo>
                  <a:lnTo>
                    <a:pt x="13943" y="16375"/>
                  </a:lnTo>
                  <a:lnTo>
                    <a:pt x="15391" y="15555"/>
                  </a:lnTo>
                  <a:lnTo>
                    <a:pt x="16717" y="14736"/>
                  </a:lnTo>
                  <a:lnTo>
                    <a:pt x="17899" y="13916"/>
                  </a:lnTo>
                  <a:lnTo>
                    <a:pt x="18959" y="13097"/>
                  </a:lnTo>
                  <a:lnTo>
                    <a:pt x="19821" y="12379"/>
                  </a:lnTo>
                  <a:lnTo>
                    <a:pt x="20550" y="11560"/>
                  </a:lnTo>
                  <a:lnTo>
                    <a:pt x="21070" y="10740"/>
                  </a:lnTo>
                  <a:lnTo>
                    <a:pt x="21401" y="9921"/>
                  </a:lnTo>
                  <a:lnTo>
                    <a:pt x="21600" y="910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" name="形状"/>
            <p:cNvSpPr/>
            <p:nvPr/>
          </p:nvSpPr>
          <p:spPr>
            <a:xfrm>
              <a:off x="0" y="0"/>
              <a:ext cx="7475538" cy="4605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72" y="6470"/>
                  </a:moveTo>
                  <a:lnTo>
                    <a:pt x="21600" y="5934"/>
                  </a:lnTo>
                  <a:lnTo>
                    <a:pt x="21572" y="5443"/>
                  </a:lnTo>
                  <a:lnTo>
                    <a:pt x="21462" y="4951"/>
                  </a:lnTo>
                  <a:lnTo>
                    <a:pt x="21324" y="4460"/>
                  </a:lnTo>
                  <a:lnTo>
                    <a:pt x="21103" y="4021"/>
                  </a:lnTo>
                  <a:lnTo>
                    <a:pt x="20855" y="3574"/>
                  </a:lnTo>
                  <a:lnTo>
                    <a:pt x="20551" y="3172"/>
                  </a:lnTo>
                  <a:lnTo>
                    <a:pt x="20197" y="2725"/>
                  </a:lnTo>
                  <a:lnTo>
                    <a:pt x="19782" y="2323"/>
                  </a:lnTo>
                  <a:lnTo>
                    <a:pt x="19313" y="1966"/>
                  </a:lnTo>
                  <a:lnTo>
                    <a:pt x="18793" y="1608"/>
                  </a:lnTo>
                  <a:lnTo>
                    <a:pt x="18241" y="1251"/>
                  </a:lnTo>
                  <a:lnTo>
                    <a:pt x="17638" y="893"/>
                  </a:lnTo>
                  <a:lnTo>
                    <a:pt x="16975" y="581"/>
                  </a:lnTo>
                  <a:lnTo>
                    <a:pt x="16290" y="268"/>
                  </a:lnTo>
                  <a:lnTo>
                    <a:pt x="15544" y="0"/>
                  </a:lnTo>
                  <a:lnTo>
                    <a:pt x="14748" y="0"/>
                  </a:lnTo>
                  <a:lnTo>
                    <a:pt x="15544" y="268"/>
                  </a:lnTo>
                  <a:lnTo>
                    <a:pt x="16290" y="581"/>
                  </a:lnTo>
                  <a:lnTo>
                    <a:pt x="16975" y="893"/>
                  </a:lnTo>
                  <a:lnTo>
                    <a:pt x="17638" y="1206"/>
                  </a:lnTo>
                  <a:lnTo>
                    <a:pt x="18241" y="1564"/>
                  </a:lnTo>
                  <a:lnTo>
                    <a:pt x="18793" y="1921"/>
                  </a:lnTo>
                  <a:lnTo>
                    <a:pt x="19285" y="2323"/>
                  </a:lnTo>
                  <a:lnTo>
                    <a:pt x="19727" y="2725"/>
                  </a:lnTo>
                  <a:lnTo>
                    <a:pt x="20114" y="3127"/>
                  </a:lnTo>
                  <a:lnTo>
                    <a:pt x="20445" y="3574"/>
                  </a:lnTo>
                  <a:lnTo>
                    <a:pt x="20716" y="4021"/>
                  </a:lnTo>
                  <a:lnTo>
                    <a:pt x="20937" y="4505"/>
                  </a:lnTo>
                  <a:lnTo>
                    <a:pt x="21103" y="4996"/>
                  </a:lnTo>
                  <a:lnTo>
                    <a:pt x="21213" y="5487"/>
                  </a:lnTo>
                  <a:lnTo>
                    <a:pt x="21241" y="5979"/>
                  </a:lnTo>
                  <a:lnTo>
                    <a:pt x="21213" y="6515"/>
                  </a:lnTo>
                  <a:lnTo>
                    <a:pt x="21131" y="6962"/>
                  </a:lnTo>
                  <a:lnTo>
                    <a:pt x="21020" y="7453"/>
                  </a:lnTo>
                  <a:lnTo>
                    <a:pt x="20855" y="7945"/>
                  </a:lnTo>
                  <a:lnTo>
                    <a:pt x="20661" y="8391"/>
                  </a:lnTo>
                  <a:lnTo>
                    <a:pt x="20417" y="8883"/>
                  </a:lnTo>
                  <a:lnTo>
                    <a:pt x="20114" y="9374"/>
                  </a:lnTo>
                  <a:lnTo>
                    <a:pt x="19782" y="9866"/>
                  </a:lnTo>
                  <a:lnTo>
                    <a:pt x="19396" y="10312"/>
                  </a:lnTo>
                  <a:lnTo>
                    <a:pt x="18986" y="10804"/>
                  </a:lnTo>
                  <a:lnTo>
                    <a:pt x="18517" y="11295"/>
                  </a:lnTo>
                  <a:lnTo>
                    <a:pt x="18020" y="11787"/>
                  </a:lnTo>
                  <a:lnTo>
                    <a:pt x="17500" y="12271"/>
                  </a:lnTo>
                  <a:lnTo>
                    <a:pt x="16920" y="12762"/>
                  </a:lnTo>
                  <a:lnTo>
                    <a:pt x="16317" y="13209"/>
                  </a:lnTo>
                  <a:lnTo>
                    <a:pt x="15682" y="13700"/>
                  </a:lnTo>
                  <a:lnTo>
                    <a:pt x="14997" y="14192"/>
                  </a:lnTo>
                  <a:lnTo>
                    <a:pt x="14279" y="14683"/>
                  </a:lnTo>
                  <a:lnTo>
                    <a:pt x="13538" y="15130"/>
                  </a:lnTo>
                  <a:lnTo>
                    <a:pt x="12737" y="15621"/>
                  </a:lnTo>
                  <a:lnTo>
                    <a:pt x="11941" y="16113"/>
                  </a:lnTo>
                  <a:lnTo>
                    <a:pt x="11090" y="16559"/>
                  </a:lnTo>
                  <a:lnTo>
                    <a:pt x="10234" y="17006"/>
                  </a:lnTo>
                  <a:lnTo>
                    <a:pt x="9327" y="17497"/>
                  </a:lnTo>
                  <a:lnTo>
                    <a:pt x="8393" y="17944"/>
                  </a:lnTo>
                  <a:lnTo>
                    <a:pt x="7427" y="18391"/>
                  </a:lnTo>
                  <a:lnTo>
                    <a:pt x="6438" y="18838"/>
                  </a:lnTo>
                  <a:lnTo>
                    <a:pt x="4404" y="19686"/>
                  </a:lnTo>
                  <a:lnTo>
                    <a:pt x="2227" y="20528"/>
                  </a:lnTo>
                  <a:lnTo>
                    <a:pt x="0" y="21332"/>
                  </a:lnTo>
                  <a:lnTo>
                    <a:pt x="0" y="21600"/>
                  </a:lnTo>
                  <a:lnTo>
                    <a:pt x="2282" y="20751"/>
                  </a:lnTo>
                  <a:lnTo>
                    <a:pt x="4459" y="19910"/>
                  </a:lnTo>
                  <a:lnTo>
                    <a:pt x="6548" y="19016"/>
                  </a:lnTo>
                  <a:lnTo>
                    <a:pt x="7537" y="18570"/>
                  </a:lnTo>
                  <a:lnTo>
                    <a:pt x="8531" y="18123"/>
                  </a:lnTo>
                  <a:lnTo>
                    <a:pt x="9466" y="17676"/>
                  </a:lnTo>
                  <a:lnTo>
                    <a:pt x="10372" y="17185"/>
                  </a:lnTo>
                  <a:lnTo>
                    <a:pt x="11279" y="16738"/>
                  </a:lnTo>
                  <a:lnTo>
                    <a:pt x="12134" y="16247"/>
                  </a:lnTo>
                  <a:lnTo>
                    <a:pt x="12958" y="15755"/>
                  </a:lnTo>
                  <a:lnTo>
                    <a:pt x="13759" y="15264"/>
                  </a:lnTo>
                  <a:lnTo>
                    <a:pt x="14500" y="14772"/>
                  </a:lnTo>
                  <a:lnTo>
                    <a:pt x="15241" y="14326"/>
                  </a:lnTo>
                  <a:lnTo>
                    <a:pt x="15931" y="13834"/>
                  </a:lnTo>
                  <a:lnTo>
                    <a:pt x="16589" y="13343"/>
                  </a:lnTo>
                  <a:lnTo>
                    <a:pt x="17196" y="12807"/>
                  </a:lnTo>
                  <a:lnTo>
                    <a:pt x="17776" y="12315"/>
                  </a:lnTo>
                  <a:lnTo>
                    <a:pt x="18324" y="11831"/>
                  </a:lnTo>
                  <a:lnTo>
                    <a:pt x="18821" y="11340"/>
                  </a:lnTo>
                  <a:lnTo>
                    <a:pt x="19285" y="10848"/>
                  </a:lnTo>
                  <a:lnTo>
                    <a:pt x="19727" y="10357"/>
                  </a:lnTo>
                  <a:lnTo>
                    <a:pt x="20114" y="9866"/>
                  </a:lnTo>
                  <a:lnTo>
                    <a:pt x="20445" y="9374"/>
                  </a:lnTo>
                  <a:lnTo>
                    <a:pt x="20744" y="8883"/>
                  </a:lnTo>
                  <a:lnTo>
                    <a:pt x="20993" y="8391"/>
                  </a:lnTo>
                  <a:lnTo>
                    <a:pt x="21213" y="7900"/>
                  </a:lnTo>
                  <a:lnTo>
                    <a:pt x="21379" y="7408"/>
                  </a:lnTo>
                  <a:lnTo>
                    <a:pt x="21490" y="6962"/>
                  </a:lnTo>
                  <a:lnTo>
                    <a:pt x="21572" y="647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" name="形状"/>
            <p:cNvSpPr/>
            <p:nvPr/>
          </p:nvSpPr>
          <p:spPr>
            <a:xfrm>
              <a:off x="0" y="0"/>
              <a:ext cx="5989638" cy="374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66" y="7197"/>
                  </a:moveTo>
                  <a:lnTo>
                    <a:pt x="21600" y="6592"/>
                  </a:lnTo>
                  <a:lnTo>
                    <a:pt x="21566" y="6042"/>
                  </a:lnTo>
                  <a:lnTo>
                    <a:pt x="21428" y="5492"/>
                  </a:lnTo>
                  <a:lnTo>
                    <a:pt x="21255" y="4997"/>
                  </a:lnTo>
                  <a:lnTo>
                    <a:pt x="20980" y="4456"/>
                  </a:lnTo>
                  <a:lnTo>
                    <a:pt x="20635" y="3961"/>
                  </a:lnTo>
                  <a:lnTo>
                    <a:pt x="20227" y="3466"/>
                  </a:lnTo>
                  <a:lnTo>
                    <a:pt x="19779" y="3025"/>
                  </a:lnTo>
                  <a:lnTo>
                    <a:pt x="19228" y="2585"/>
                  </a:lnTo>
                  <a:lnTo>
                    <a:pt x="18614" y="2145"/>
                  </a:lnTo>
                  <a:lnTo>
                    <a:pt x="17959" y="1760"/>
                  </a:lnTo>
                  <a:lnTo>
                    <a:pt x="17241" y="1375"/>
                  </a:lnTo>
                  <a:lnTo>
                    <a:pt x="16448" y="990"/>
                  </a:lnTo>
                  <a:lnTo>
                    <a:pt x="15593" y="660"/>
                  </a:lnTo>
                  <a:lnTo>
                    <a:pt x="14697" y="330"/>
                  </a:lnTo>
                  <a:lnTo>
                    <a:pt x="13738" y="0"/>
                  </a:lnTo>
                  <a:lnTo>
                    <a:pt x="12807" y="0"/>
                  </a:lnTo>
                  <a:lnTo>
                    <a:pt x="13841" y="330"/>
                  </a:lnTo>
                  <a:lnTo>
                    <a:pt x="14800" y="660"/>
                  </a:lnTo>
                  <a:lnTo>
                    <a:pt x="15690" y="990"/>
                  </a:lnTo>
                  <a:lnTo>
                    <a:pt x="16517" y="1375"/>
                  </a:lnTo>
                  <a:lnTo>
                    <a:pt x="17310" y="1760"/>
                  </a:lnTo>
                  <a:lnTo>
                    <a:pt x="18028" y="2145"/>
                  </a:lnTo>
                  <a:lnTo>
                    <a:pt x="18682" y="2585"/>
                  </a:lnTo>
                  <a:lnTo>
                    <a:pt x="19228" y="3025"/>
                  </a:lnTo>
                  <a:lnTo>
                    <a:pt x="19745" y="3521"/>
                  </a:lnTo>
                  <a:lnTo>
                    <a:pt x="20193" y="3961"/>
                  </a:lnTo>
                  <a:lnTo>
                    <a:pt x="20538" y="4511"/>
                  </a:lnTo>
                  <a:lnTo>
                    <a:pt x="20807" y="4997"/>
                  </a:lnTo>
                  <a:lnTo>
                    <a:pt x="21049" y="5547"/>
                  </a:lnTo>
                  <a:lnTo>
                    <a:pt x="21152" y="6097"/>
                  </a:lnTo>
                  <a:lnTo>
                    <a:pt x="21221" y="6647"/>
                  </a:lnTo>
                  <a:lnTo>
                    <a:pt x="21186" y="7252"/>
                  </a:lnTo>
                  <a:lnTo>
                    <a:pt x="21118" y="7692"/>
                  </a:lnTo>
                  <a:lnTo>
                    <a:pt x="20980" y="8132"/>
                  </a:lnTo>
                  <a:lnTo>
                    <a:pt x="20842" y="8627"/>
                  </a:lnTo>
                  <a:lnTo>
                    <a:pt x="20635" y="9067"/>
                  </a:lnTo>
                  <a:lnTo>
                    <a:pt x="20365" y="9507"/>
                  </a:lnTo>
                  <a:lnTo>
                    <a:pt x="20090" y="10002"/>
                  </a:lnTo>
                  <a:lnTo>
                    <a:pt x="19745" y="10442"/>
                  </a:lnTo>
                  <a:lnTo>
                    <a:pt x="19366" y="10883"/>
                  </a:lnTo>
                  <a:lnTo>
                    <a:pt x="18958" y="11378"/>
                  </a:lnTo>
                  <a:lnTo>
                    <a:pt x="18510" y="11818"/>
                  </a:lnTo>
                  <a:lnTo>
                    <a:pt x="17993" y="12313"/>
                  </a:lnTo>
                  <a:lnTo>
                    <a:pt x="17476" y="12753"/>
                  </a:lnTo>
                  <a:lnTo>
                    <a:pt x="16896" y="13193"/>
                  </a:lnTo>
                  <a:lnTo>
                    <a:pt x="16276" y="13688"/>
                  </a:lnTo>
                  <a:lnTo>
                    <a:pt x="15662" y="14128"/>
                  </a:lnTo>
                  <a:lnTo>
                    <a:pt x="14972" y="14568"/>
                  </a:lnTo>
                  <a:lnTo>
                    <a:pt x="13531" y="15494"/>
                  </a:lnTo>
                  <a:lnTo>
                    <a:pt x="11917" y="16374"/>
                  </a:lnTo>
                  <a:lnTo>
                    <a:pt x="10234" y="17254"/>
                  </a:lnTo>
                  <a:lnTo>
                    <a:pt x="8379" y="18079"/>
                  </a:lnTo>
                  <a:lnTo>
                    <a:pt x="6455" y="18960"/>
                  </a:lnTo>
                  <a:lnTo>
                    <a:pt x="4394" y="19785"/>
                  </a:lnTo>
                  <a:lnTo>
                    <a:pt x="2234" y="20555"/>
                  </a:lnTo>
                  <a:lnTo>
                    <a:pt x="0" y="21325"/>
                  </a:lnTo>
                  <a:lnTo>
                    <a:pt x="0" y="21600"/>
                  </a:lnTo>
                  <a:lnTo>
                    <a:pt x="2303" y="20830"/>
                  </a:lnTo>
                  <a:lnTo>
                    <a:pt x="4462" y="20005"/>
                  </a:lnTo>
                  <a:lnTo>
                    <a:pt x="6559" y="19180"/>
                  </a:lnTo>
                  <a:lnTo>
                    <a:pt x="8517" y="18299"/>
                  </a:lnTo>
                  <a:lnTo>
                    <a:pt x="10407" y="17419"/>
                  </a:lnTo>
                  <a:lnTo>
                    <a:pt x="12124" y="16539"/>
                  </a:lnTo>
                  <a:lnTo>
                    <a:pt x="13738" y="15604"/>
                  </a:lnTo>
                  <a:lnTo>
                    <a:pt x="14490" y="15164"/>
                  </a:lnTo>
                  <a:lnTo>
                    <a:pt x="15214" y="14733"/>
                  </a:lnTo>
                  <a:lnTo>
                    <a:pt x="15897" y="14238"/>
                  </a:lnTo>
                  <a:lnTo>
                    <a:pt x="16552" y="13798"/>
                  </a:lnTo>
                  <a:lnTo>
                    <a:pt x="17172" y="13303"/>
                  </a:lnTo>
                  <a:lnTo>
                    <a:pt x="17752" y="12863"/>
                  </a:lnTo>
                  <a:lnTo>
                    <a:pt x="18303" y="12368"/>
                  </a:lnTo>
                  <a:lnTo>
                    <a:pt x="18820" y="11928"/>
                  </a:lnTo>
                  <a:lnTo>
                    <a:pt x="19263" y="11433"/>
                  </a:lnTo>
                  <a:lnTo>
                    <a:pt x="19711" y="10938"/>
                  </a:lnTo>
                  <a:lnTo>
                    <a:pt x="20090" y="10497"/>
                  </a:lnTo>
                  <a:lnTo>
                    <a:pt x="20434" y="10002"/>
                  </a:lnTo>
                  <a:lnTo>
                    <a:pt x="20739" y="9562"/>
                  </a:lnTo>
                  <a:lnTo>
                    <a:pt x="20980" y="9067"/>
                  </a:lnTo>
                  <a:lnTo>
                    <a:pt x="21186" y="8627"/>
                  </a:lnTo>
                  <a:lnTo>
                    <a:pt x="21359" y="8132"/>
                  </a:lnTo>
                  <a:lnTo>
                    <a:pt x="21497" y="7637"/>
                  </a:lnTo>
                  <a:lnTo>
                    <a:pt x="21566" y="71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" name="形状"/>
            <p:cNvSpPr/>
            <p:nvPr/>
          </p:nvSpPr>
          <p:spPr>
            <a:xfrm>
              <a:off x="0" y="0"/>
              <a:ext cx="4656138" cy="2930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273"/>
                  </a:moveTo>
                  <a:lnTo>
                    <a:pt x="21600" y="7571"/>
                  </a:lnTo>
                  <a:lnTo>
                    <a:pt x="21511" y="6798"/>
                  </a:lnTo>
                  <a:lnTo>
                    <a:pt x="21245" y="6178"/>
                  </a:lnTo>
                  <a:lnTo>
                    <a:pt x="20847" y="5476"/>
                  </a:lnTo>
                  <a:lnTo>
                    <a:pt x="20315" y="4844"/>
                  </a:lnTo>
                  <a:lnTo>
                    <a:pt x="19702" y="4283"/>
                  </a:lnTo>
                  <a:lnTo>
                    <a:pt x="18904" y="3721"/>
                  </a:lnTo>
                  <a:lnTo>
                    <a:pt x="18025" y="3159"/>
                  </a:lnTo>
                  <a:lnTo>
                    <a:pt x="17005" y="2668"/>
                  </a:lnTo>
                  <a:lnTo>
                    <a:pt x="15905" y="2176"/>
                  </a:lnTo>
                  <a:lnTo>
                    <a:pt x="14663" y="1755"/>
                  </a:lnTo>
                  <a:lnTo>
                    <a:pt x="13341" y="1334"/>
                  </a:lnTo>
                  <a:lnTo>
                    <a:pt x="11879" y="913"/>
                  </a:lnTo>
                  <a:lnTo>
                    <a:pt x="10335" y="632"/>
                  </a:lnTo>
                  <a:lnTo>
                    <a:pt x="8702" y="281"/>
                  </a:lnTo>
                  <a:lnTo>
                    <a:pt x="6981" y="0"/>
                  </a:lnTo>
                  <a:lnTo>
                    <a:pt x="5127" y="0"/>
                  </a:lnTo>
                  <a:lnTo>
                    <a:pt x="6981" y="281"/>
                  </a:lnTo>
                  <a:lnTo>
                    <a:pt x="8791" y="562"/>
                  </a:lnTo>
                  <a:lnTo>
                    <a:pt x="10468" y="913"/>
                  </a:lnTo>
                  <a:lnTo>
                    <a:pt x="12011" y="1264"/>
                  </a:lnTo>
                  <a:lnTo>
                    <a:pt x="13474" y="1685"/>
                  </a:lnTo>
                  <a:lnTo>
                    <a:pt x="14841" y="2106"/>
                  </a:lnTo>
                  <a:lnTo>
                    <a:pt x="16074" y="2598"/>
                  </a:lnTo>
                  <a:lnTo>
                    <a:pt x="17182" y="3089"/>
                  </a:lnTo>
                  <a:lnTo>
                    <a:pt x="18150" y="3651"/>
                  </a:lnTo>
                  <a:lnTo>
                    <a:pt x="18992" y="4212"/>
                  </a:lnTo>
                  <a:lnTo>
                    <a:pt x="19702" y="4844"/>
                  </a:lnTo>
                  <a:lnTo>
                    <a:pt x="20315" y="5476"/>
                  </a:lnTo>
                  <a:lnTo>
                    <a:pt x="20714" y="6178"/>
                  </a:lnTo>
                  <a:lnTo>
                    <a:pt x="21024" y="6868"/>
                  </a:lnTo>
                  <a:lnTo>
                    <a:pt x="21157" y="7571"/>
                  </a:lnTo>
                  <a:lnTo>
                    <a:pt x="21157" y="8343"/>
                  </a:lnTo>
                  <a:lnTo>
                    <a:pt x="20979" y="9185"/>
                  </a:lnTo>
                  <a:lnTo>
                    <a:pt x="20625" y="10028"/>
                  </a:lnTo>
                  <a:lnTo>
                    <a:pt x="20100" y="10870"/>
                  </a:lnTo>
                  <a:lnTo>
                    <a:pt x="19391" y="11713"/>
                  </a:lnTo>
                  <a:lnTo>
                    <a:pt x="18505" y="12555"/>
                  </a:lnTo>
                  <a:lnTo>
                    <a:pt x="17493" y="13398"/>
                  </a:lnTo>
                  <a:lnTo>
                    <a:pt x="16340" y="14240"/>
                  </a:lnTo>
                  <a:lnTo>
                    <a:pt x="15018" y="15083"/>
                  </a:lnTo>
                  <a:lnTo>
                    <a:pt x="13607" y="15925"/>
                  </a:lnTo>
                  <a:lnTo>
                    <a:pt x="12011" y="16767"/>
                  </a:lnTo>
                  <a:lnTo>
                    <a:pt x="10290" y="17540"/>
                  </a:lnTo>
                  <a:lnTo>
                    <a:pt x="8436" y="18382"/>
                  </a:lnTo>
                  <a:lnTo>
                    <a:pt x="6493" y="19143"/>
                  </a:lnTo>
                  <a:lnTo>
                    <a:pt x="4462" y="19915"/>
                  </a:lnTo>
                  <a:lnTo>
                    <a:pt x="2253" y="20687"/>
                  </a:lnTo>
                  <a:lnTo>
                    <a:pt x="0" y="21389"/>
                  </a:lnTo>
                  <a:lnTo>
                    <a:pt x="0" y="21600"/>
                  </a:lnTo>
                  <a:lnTo>
                    <a:pt x="2297" y="20828"/>
                  </a:lnTo>
                  <a:lnTo>
                    <a:pt x="4506" y="20055"/>
                  </a:lnTo>
                  <a:lnTo>
                    <a:pt x="6626" y="19283"/>
                  </a:lnTo>
                  <a:lnTo>
                    <a:pt x="8613" y="18523"/>
                  </a:lnTo>
                  <a:lnTo>
                    <a:pt x="10468" y="17680"/>
                  </a:lnTo>
                  <a:lnTo>
                    <a:pt x="12233" y="16838"/>
                  </a:lnTo>
                  <a:lnTo>
                    <a:pt x="13821" y="15995"/>
                  </a:lnTo>
                  <a:lnTo>
                    <a:pt x="15328" y="15153"/>
                  </a:lnTo>
                  <a:lnTo>
                    <a:pt x="16651" y="14310"/>
                  </a:lnTo>
                  <a:lnTo>
                    <a:pt x="17847" y="13468"/>
                  </a:lnTo>
                  <a:lnTo>
                    <a:pt x="18904" y="12625"/>
                  </a:lnTo>
                  <a:lnTo>
                    <a:pt x="19790" y="11713"/>
                  </a:lnTo>
                  <a:lnTo>
                    <a:pt x="20492" y="10870"/>
                  </a:lnTo>
                  <a:lnTo>
                    <a:pt x="21024" y="10028"/>
                  </a:lnTo>
                  <a:lnTo>
                    <a:pt x="21245" y="9536"/>
                  </a:lnTo>
                  <a:lnTo>
                    <a:pt x="21423" y="9115"/>
                  </a:lnTo>
                  <a:lnTo>
                    <a:pt x="21600" y="8273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9900"/>
                </a:gs>
                <a:gs pos="100000">
                  <a:srgbClr val="800000"/>
                </a:gs>
              </a:gsLst>
              <a:lin ang="81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" name="形状"/>
            <p:cNvSpPr/>
            <p:nvPr/>
          </p:nvSpPr>
          <p:spPr>
            <a:xfrm>
              <a:off x="180974" y="4519612"/>
              <a:ext cx="2370139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08" y="21600"/>
                  </a:moveTo>
                  <a:lnTo>
                    <a:pt x="0" y="1906"/>
                  </a:lnTo>
                  <a:lnTo>
                    <a:pt x="1118" y="0"/>
                  </a:lnTo>
                  <a:lnTo>
                    <a:pt x="21600" y="19694"/>
                  </a:lnTo>
                  <a:lnTo>
                    <a:pt x="20308" y="21600"/>
                  </a:lnTo>
                  <a:close/>
                </a:path>
              </a:pathLst>
            </a:custGeom>
            <a:solidFill>
              <a:srgbClr val="8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" name="正方形"/>
            <p:cNvSpPr/>
            <p:nvPr/>
          </p:nvSpPr>
          <p:spPr>
            <a:xfrm>
              <a:off x="745331" y="4923631"/>
              <a:ext cx="12701" cy="12701"/>
            </a:xfrm>
            <a:prstGeom prst="rect">
              <a:avLst/>
            </a:prstGeom>
            <a:solidFill>
              <a:srgbClr val="14148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" name="正方形"/>
            <p:cNvSpPr/>
            <p:nvPr/>
          </p:nvSpPr>
          <p:spPr>
            <a:xfrm>
              <a:off x="745331" y="4923631"/>
              <a:ext cx="12701" cy="12701"/>
            </a:xfrm>
            <a:prstGeom prst="rect">
              <a:avLst/>
            </a:prstGeom>
            <a:solidFill>
              <a:srgbClr val="14148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41" name="成组"/>
            <p:cNvGrpSpPr/>
            <p:nvPr/>
          </p:nvGrpSpPr>
          <p:grpSpPr>
            <a:xfrm>
              <a:off x="304799" y="3625850"/>
              <a:ext cx="1990727" cy="1465263"/>
              <a:chOff x="0" y="0"/>
              <a:chExt cx="1990725" cy="1465262"/>
            </a:xfrm>
          </p:grpSpPr>
          <p:grpSp>
            <p:nvGrpSpPr>
              <p:cNvPr id="16" name="成组"/>
              <p:cNvGrpSpPr/>
              <p:nvPr/>
            </p:nvGrpSpPr>
            <p:grpSpPr>
              <a:xfrm>
                <a:off x="342900" y="1150937"/>
                <a:ext cx="74613" cy="9526"/>
                <a:chOff x="0" y="0"/>
                <a:chExt cx="74612" cy="9525"/>
              </a:xfrm>
            </p:grpSpPr>
            <p:sp>
              <p:nvSpPr>
                <p:cNvPr id="14" name="线条"/>
                <p:cNvSpPr/>
                <p:nvPr/>
              </p:nvSpPr>
              <p:spPr>
                <a:xfrm flipH="1" flipV="1">
                  <a:off x="0" y="0"/>
                  <a:ext cx="74613" cy="9526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5" name="线条"/>
                <p:cNvSpPr/>
                <p:nvPr/>
              </p:nvSpPr>
              <p:spPr>
                <a:xfrm>
                  <a:off x="0" y="0"/>
                  <a:ext cx="74613" cy="9526"/>
                </a:xfrm>
                <a:prstGeom prst="line">
                  <a:avLst/>
                </a:pr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  <p:sp>
            <p:nvSpPr>
              <p:cNvPr id="17" name="形状"/>
              <p:cNvSpPr/>
              <p:nvPr/>
            </p:nvSpPr>
            <p:spPr>
              <a:xfrm>
                <a:off x="1143000" y="0"/>
                <a:ext cx="514351" cy="2571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3200"/>
                    </a:moveTo>
                    <a:lnTo>
                      <a:pt x="401" y="3200"/>
                    </a:lnTo>
                    <a:lnTo>
                      <a:pt x="802" y="2400"/>
                    </a:lnTo>
                    <a:lnTo>
                      <a:pt x="3210" y="800"/>
                    </a:lnTo>
                    <a:lnTo>
                      <a:pt x="6754" y="0"/>
                    </a:lnTo>
                    <a:lnTo>
                      <a:pt x="9162" y="800"/>
                    </a:lnTo>
                    <a:lnTo>
                      <a:pt x="11569" y="2400"/>
                    </a:lnTo>
                    <a:lnTo>
                      <a:pt x="15983" y="7200"/>
                    </a:lnTo>
                    <a:lnTo>
                      <a:pt x="19193" y="12000"/>
                    </a:lnTo>
                    <a:lnTo>
                      <a:pt x="21199" y="15200"/>
                    </a:lnTo>
                    <a:lnTo>
                      <a:pt x="21600" y="16800"/>
                    </a:lnTo>
                    <a:lnTo>
                      <a:pt x="14779" y="21600"/>
                    </a:lnTo>
                    <a:lnTo>
                      <a:pt x="0" y="32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" name="形状"/>
              <p:cNvSpPr/>
              <p:nvPr/>
            </p:nvSpPr>
            <p:spPr>
              <a:xfrm>
                <a:off x="-1" y="0"/>
                <a:ext cx="1990727" cy="14652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496" y="16686"/>
                    </a:moveTo>
                    <a:lnTo>
                      <a:pt x="20978" y="15984"/>
                    </a:lnTo>
                    <a:lnTo>
                      <a:pt x="20148" y="15281"/>
                    </a:lnTo>
                    <a:lnTo>
                      <a:pt x="20148" y="15001"/>
                    </a:lnTo>
                    <a:lnTo>
                      <a:pt x="20252" y="14439"/>
                    </a:lnTo>
                    <a:lnTo>
                      <a:pt x="20252" y="11912"/>
                    </a:lnTo>
                    <a:lnTo>
                      <a:pt x="20148" y="11069"/>
                    </a:lnTo>
                    <a:lnTo>
                      <a:pt x="19941" y="10367"/>
                    </a:lnTo>
                    <a:lnTo>
                      <a:pt x="19837" y="10086"/>
                    </a:lnTo>
                    <a:lnTo>
                      <a:pt x="19734" y="9946"/>
                    </a:lnTo>
                    <a:lnTo>
                      <a:pt x="19734" y="9548"/>
                    </a:lnTo>
                    <a:lnTo>
                      <a:pt x="19630" y="8986"/>
                    </a:lnTo>
                    <a:lnTo>
                      <a:pt x="19526" y="8284"/>
                    </a:lnTo>
                    <a:lnTo>
                      <a:pt x="19319" y="7582"/>
                    </a:lnTo>
                    <a:lnTo>
                      <a:pt x="19112" y="7021"/>
                    </a:lnTo>
                    <a:lnTo>
                      <a:pt x="19215" y="6880"/>
                    </a:lnTo>
                    <a:lnTo>
                      <a:pt x="19215" y="6319"/>
                    </a:lnTo>
                    <a:lnTo>
                      <a:pt x="19112" y="5897"/>
                    </a:lnTo>
                    <a:lnTo>
                      <a:pt x="18714" y="4914"/>
                    </a:lnTo>
                    <a:lnTo>
                      <a:pt x="18300" y="4212"/>
                    </a:lnTo>
                    <a:lnTo>
                      <a:pt x="18092" y="3932"/>
                    </a:lnTo>
                    <a:lnTo>
                      <a:pt x="17988" y="2949"/>
                    </a:lnTo>
                    <a:lnTo>
                      <a:pt x="17574" y="2668"/>
                    </a:lnTo>
                    <a:lnTo>
                      <a:pt x="17055" y="2106"/>
                    </a:lnTo>
                    <a:lnTo>
                      <a:pt x="16952" y="2247"/>
                    </a:lnTo>
                    <a:lnTo>
                      <a:pt x="16952" y="2387"/>
                    </a:lnTo>
                    <a:lnTo>
                      <a:pt x="16848" y="2808"/>
                    </a:lnTo>
                    <a:lnTo>
                      <a:pt x="16848" y="2527"/>
                    </a:lnTo>
                    <a:lnTo>
                      <a:pt x="16641" y="1685"/>
                    </a:lnTo>
                    <a:lnTo>
                      <a:pt x="16641" y="1545"/>
                    </a:lnTo>
                    <a:lnTo>
                      <a:pt x="16122" y="983"/>
                    </a:lnTo>
                    <a:lnTo>
                      <a:pt x="15915" y="842"/>
                    </a:lnTo>
                    <a:lnTo>
                      <a:pt x="15811" y="702"/>
                    </a:lnTo>
                    <a:lnTo>
                      <a:pt x="15396" y="421"/>
                    </a:lnTo>
                    <a:lnTo>
                      <a:pt x="14671" y="421"/>
                    </a:lnTo>
                    <a:lnTo>
                      <a:pt x="14152" y="140"/>
                    </a:lnTo>
                    <a:lnTo>
                      <a:pt x="13755" y="0"/>
                    </a:lnTo>
                    <a:lnTo>
                      <a:pt x="13340" y="140"/>
                    </a:lnTo>
                    <a:lnTo>
                      <a:pt x="13029" y="421"/>
                    </a:lnTo>
                    <a:lnTo>
                      <a:pt x="12614" y="421"/>
                    </a:lnTo>
                    <a:lnTo>
                      <a:pt x="12303" y="562"/>
                    </a:lnTo>
                    <a:lnTo>
                      <a:pt x="12096" y="702"/>
                    </a:lnTo>
                    <a:lnTo>
                      <a:pt x="11889" y="702"/>
                    </a:lnTo>
                    <a:lnTo>
                      <a:pt x="10852" y="1404"/>
                    </a:lnTo>
                    <a:lnTo>
                      <a:pt x="10126" y="2106"/>
                    </a:lnTo>
                    <a:lnTo>
                      <a:pt x="9919" y="2527"/>
                    </a:lnTo>
                    <a:lnTo>
                      <a:pt x="9711" y="2808"/>
                    </a:lnTo>
                    <a:lnTo>
                      <a:pt x="9815" y="2808"/>
                    </a:lnTo>
                    <a:lnTo>
                      <a:pt x="9815" y="2668"/>
                    </a:lnTo>
                    <a:lnTo>
                      <a:pt x="9504" y="3510"/>
                    </a:lnTo>
                    <a:lnTo>
                      <a:pt x="9297" y="4493"/>
                    </a:lnTo>
                    <a:lnTo>
                      <a:pt x="9193" y="5055"/>
                    </a:lnTo>
                    <a:lnTo>
                      <a:pt x="9193" y="5336"/>
                    </a:lnTo>
                    <a:lnTo>
                      <a:pt x="9107" y="5757"/>
                    </a:lnTo>
                    <a:lnTo>
                      <a:pt x="9003" y="6459"/>
                    </a:lnTo>
                    <a:lnTo>
                      <a:pt x="8796" y="8144"/>
                    </a:lnTo>
                    <a:lnTo>
                      <a:pt x="8173" y="9127"/>
                    </a:lnTo>
                    <a:lnTo>
                      <a:pt x="8173" y="9267"/>
                    </a:lnTo>
                    <a:lnTo>
                      <a:pt x="8070" y="9408"/>
                    </a:lnTo>
                    <a:lnTo>
                      <a:pt x="7759" y="10227"/>
                    </a:lnTo>
                    <a:lnTo>
                      <a:pt x="7448" y="11210"/>
                    </a:lnTo>
                    <a:lnTo>
                      <a:pt x="7240" y="12192"/>
                    </a:lnTo>
                    <a:lnTo>
                      <a:pt x="7137" y="12333"/>
                    </a:lnTo>
                    <a:lnTo>
                      <a:pt x="7137" y="12614"/>
                    </a:lnTo>
                    <a:lnTo>
                      <a:pt x="6100" y="14018"/>
                    </a:lnTo>
                    <a:lnTo>
                      <a:pt x="5892" y="14018"/>
                    </a:lnTo>
                    <a:lnTo>
                      <a:pt x="5789" y="14299"/>
                    </a:lnTo>
                    <a:lnTo>
                      <a:pt x="5374" y="14720"/>
                    </a:lnTo>
                    <a:lnTo>
                      <a:pt x="5167" y="14720"/>
                    </a:lnTo>
                    <a:lnTo>
                      <a:pt x="5167" y="14860"/>
                    </a:lnTo>
                    <a:lnTo>
                      <a:pt x="5063" y="14860"/>
                    </a:lnTo>
                    <a:lnTo>
                      <a:pt x="4441" y="15422"/>
                    </a:lnTo>
                    <a:lnTo>
                      <a:pt x="4441" y="17107"/>
                    </a:lnTo>
                    <a:lnTo>
                      <a:pt x="3732" y="16966"/>
                    </a:lnTo>
                    <a:lnTo>
                      <a:pt x="2592" y="18651"/>
                    </a:lnTo>
                    <a:lnTo>
                      <a:pt x="2592" y="19353"/>
                    </a:lnTo>
                    <a:lnTo>
                      <a:pt x="3007" y="19353"/>
                    </a:lnTo>
                    <a:lnTo>
                      <a:pt x="1970" y="19775"/>
                    </a:lnTo>
                    <a:lnTo>
                      <a:pt x="1866" y="19915"/>
                    </a:lnTo>
                    <a:lnTo>
                      <a:pt x="933" y="19634"/>
                    </a:lnTo>
                    <a:lnTo>
                      <a:pt x="0" y="20055"/>
                    </a:lnTo>
                    <a:lnTo>
                      <a:pt x="0" y="20477"/>
                    </a:lnTo>
                    <a:lnTo>
                      <a:pt x="1763" y="20898"/>
                    </a:lnTo>
                    <a:lnTo>
                      <a:pt x="1659" y="20898"/>
                    </a:lnTo>
                    <a:lnTo>
                      <a:pt x="2696" y="21179"/>
                    </a:lnTo>
                    <a:lnTo>
                      <a:pt x="2903" y="21038"/>
                    </a:lnTo>
                    <a:lnTo>
                      <a:pt x="5374" y="21600"/>
                    </a:lnTo>
                    <a:lnTo>
                      <a:pt x="6307" y="21319"/>
                    </a:lnTo>
                    <a:lnTo>
                      <a:pt x="6411" y="20758"/>
                    </a:lnTo>
                    <a:lnTo>
                      <a:pt x="4147" y="20336"/>
                    </a:lnTo>
                    <a:lnTo>
                      <a:pt x="4147" y="20196"/>
                    </a:lnTo>
                    <a:lnTo>
                      <a:pt x="8588" y="18511"/>
                    </a:lnTo>
                    <a:lnTo>
                      <a:pt x="8692" y="18932"/>
                    </a:lnTo>
                    <a:lnTo>
                      <a:pt x="11059" y="19353"/>
                    </a:lnTo>
                    <a:lnTo>
                      <a:pt x="12096" y="16966"/>
                    </a:lnTo>
                    <a:lnTo>
                      <a:pt x="11370" y="16826"/>
                    </a:lnTo>
                    <a:lnTo>
                      <a:pt x="11474" y="15281"/>
                    </a:lnTo>
                    <a:lnTo>
                      <a:pt x="11578" y="14579"/>
                    </a:lnTo>
                    <a:lnTo>
                      <a:pt x="11992" y="14299"/>
                    </a:lnTo>
                    <a:lnTo>
                      <a:pt x="11992" y="14158"/>
                    </a:lnTo>
                    <a:lnTo>
                      <a:pt x="12407" y="13737"/>
                    </a:lnTo>
                    <a:lnTo>
                      <a:pt x="13444" y="12894"/>
                    </a:lnTo>
                    <a:lnTo>
                      <a:pt x="13755" y="12473"/>
                    </a:lnTo>
                    <a:lnTo>
                      <a:pt x="14152" y="12052"/>
                    </a:lnTo>
                    <a:lnTo>
                      <a:pt x="14567" y="11631"/>
                    </a:lnTo>
                    <a:lnTo>
                      <a:pt x="14982" y="10929"/>
                    </a:lnTo>
                    <a:lnTo>
                      <a:pt x="15189" y="10507"/>
                    </a:lnTo>
                    <a:lnTo>
                      <a:pt x="15189" y="10367"/>
                    </a:lnTo>
                    <a:lnTo>
                      <a:pt x="15293" y="10367"/>
                    </a:lnTo>
                    <a:lnTo>
                      <a:pt x="15396" y="10086"/>
                    </a:lnTo>
                    <a:lnTo>
                      <a:pt x="15604" y="9946"/>
                    </a:lnTo>
                    <a:lnTo>
                      <a:pt x="15708" y="9688"/>
                    </a:lnTo>
                    <a:lnTo>
                      <a:pt x="15708" y="9127"/>
                    </a:lnTo>
                    <a:lnTo>
                      <a:pt x="15604" y="8425"/>
                    </a:lnTo>
                    <a:lnTo>
                      <a:pt x="16019" y="8144"/>
                    </a:lnTo>
                    <a:lnTo>
                      <a:pt x="16433" y="7723"/>
                    </a:lnTo>
                    <a:lnTo>
                      <a:pt x="16848" y="7442"/>
                    </a:lnTo>
                    <a:lnTo>
                      <a:pt x="17159" y="7021"/>
                    </a:lnTo>
                    <a:lnTo>
                      <a:pt x="17263" y="7161"/>
                    </a:lnTo>
                    <a:lnTo>
                      <a:pt x="17470" y="7161"/>
                    </a:lnTo>
                    <a:lnTo>
                      <a:pt x="17677" y="7863"/>
                    </a:lnTo>
                    <a:lnTo>
                      <a:pt x="18507" y="10507"/>
                    </a:lnTo>
                    <a:lnTo>
                      <a:pt x="18507" y="10929"/>
                    </a:lnTo>
                    <a:lnTo>
                      <a:pt x="18611" y="11631"/>
                    </a:lnTo>
                    <a:lnTo>
                      <a:pt x="19025" y="13175"/>
                    </a:lnTo>
                    <a:lnTo>
                      <a:pt x="19319" y="14439"/>
                    </a:lnTo>
                    <a:lnTo>
                      <a:pt x="19423" y="15001"/>
                    </a:lnTo>
                    <a:lnTo>
                      <a:pt x="19423" y="15281"/>
                    </a:lnTo>
                    <a:lnTo>
                      <a:pt x="19319" y="15422"/>
                    </a:lnTo>
                    <a:lnTo>
                      <a:pt x="19215" y="15703"/>
                    </a:lnTo>
                    <a:lnTo>
                      <a:pt x="19215" y="16124"/>
                    </a:lnTo>
                    <a:lnTo>
                      <a:pt x="19319" y="16405"/>
                    </a:lnTo>
                    <a:lnTo>
                      <a:pt x="19526" y="17247"/>
                    </a:lnTo>
                    <a:lnTo>
                      <a:pt x="19630" y="17528"/>
                    </a:lnTo>
                    <a:lnTo>
                      <a:pt x="19837" y="17528"/>
                    </a:lnTo>
                    <a:lnTo>
                      <a:pt x="19941" y="17388"/>
                    </a:lnTo>
                    <a:lnTo>
                      <a:pt x="19941" y="16966"/>
                    </a:lnTo>
                    <a:lnTo>
                      <a:pt x="19837" y="16545"/>
                    </a:lnTo>
                    <a:lnTo>
                      <a:pt x="19837" y="16405"/>
                    </a:lnTo>
                    <a:lnTo>
                      <a:pt x="20771" y="16686"/>
                    </a:lnTo>
                    <a:lnTo>
                      <a:pt x="20874" y="16826"/>
                    </a:lnTo>
                    <a:lnTo>
                      <a:pt x="20978" y="17247"/>
                    </a:lnTo>
                    <a:lnTo>
                      <a:pt x="21082" y="17528"/>
                    </a:lnTo>
                    <a:lnTo>
                      <a:pt x="21289" y="17668"/>
                    </a:lnTo>
                    <a:lnTo>
                      <a:pt x="21393" y="17528"/>
                    </a:lnTo>
                    <a:lnTo>
                      <a:pt x="21289" y="17247"/>
                    </a:lnTo>
                    <a:lnTo>
                      <a:pt x="21393" y="17528"/>
                    </a:lnTo>
                    <a:lnTo>
                      <a:pt x="21496" y="17668"/>
                    </a:lnTo>
                    <a:lnTo>
                      <a:pt x="21600" y="17528"/>
                    </a:lnTo>
                    <a:lnTo>
                      <a:pt x="21600" y="17107"/>
                    </a:lnTo>
                    <a:lnTo>
                      <a:pt x="21496" y="16826"/>
                    </a:lnTo>
                    <a:lnTo>
                      <a:pt x="21496" y="16686"/>
                    </a:lnTo>
                    <a:close/>
                    <a:moveTo>
                      <a:pt x="11992" y="6178"/>
                    </a:moveTo>
                    <a:lnTo>
                      <a:pt x="12096" y="6459"/>
                    </a:lnTo>
                    <a:lnTo>
                      <a:pt x="12303" y="6740"/>
                    </a:lnTo>
                    <a:lnTo>
                      <a:pt x="12822" y="7723"/>
                    </a:lnTo>
                    <a:lnTo>
                      <a:pt x="13444" y="8425"/>
                    </a:lnTo>
                    <a:lnTo>
                      <a:pt x="13548" y="8706"/>
                    </a:lnTo>
                    <a:lnTo>
                      <a:pt x="13755" y="8986"/>
                    </a:lnTo>
                    <a:lnTo>
                      <a:pt x="13651" y="10086"/>
                    </a:lnTo>
                    <a:lnTo>
                      <a:pt x="13236" y="10367"/>
                    </a:lnTo>
                    <a:lnTo>
                      <a:pt x="12511" y="11350"/>
                    </a:lnTo>
                    <a:lnTo>
                      <a:pt x="12303" y="11771"/>
                    </a:lnTo>
                    <a:lnTo>
                      <a:pt x="12303" y="11912"/>
                    </a:lnTo>
                    <a:lnTo>
                      <a:pt x="11370" y="13175"/>
                    </a:lnTo>
                    <a:lnTo>
                      <a:pt x="11370" y="13316"/>
                    </a:lnTo>
                    <a:lnTo>
                      <a:pt x="11267" y="13316"/>
                    </a:lnTo>
                    <a:lnTo>
                      <a:pt x="11267" y="13456"/>
                    </a:lnTo>
                    <a:lnTo>
                      <a:pt x="10230" y="14158"/>
                    </a:lnTo>
                    <a:lnTo>
                      <a:pt x="10126" y="14299"/>
                    </a:lnTo>
                    <a:lnTo>
                      <a:pt x="9919" y="14439"/>
                    </a:lnTo>
                    <a:lnTo>
                      <a:pt x="9711" y="14720"/>
                    </a:lnTo>
                    <a:lnTo>
                      <a:pt x="9504" y="14860"/>
                    </a:lnTo>
                    <a:lnTo>
                      <a:pt x="9504" y="15281"/>
                    </a:lnTo>
                    <a:lnTo>
                      <a:pt x="9608" y="15843"/>
                    </a:lnTo>
                    <a:lnTo>
                      <a:pt x="9711" y="16545"/>
                    </a:lnTo>
                    <a:lnTo>
                      <a:pt x="9297" y="17247"/>
                    </a:lnTo>
                    <a:lnTo>
                      <a:pt x="6515" y="18371"/>
                    </a:lnTo>
                    <a:lnTo>
                      <a:pt x="6307" y="17809"/>
                    </a:lnTo>
                    <a:lnTo>
                      <a:pt x="6204" y="17668"/>
                    </a:lnTo>
                    <a:lnTo>
                      <a:pt x="6100" y="17668"/>
                    </a:lnTo>
                    <a:lnTo>
                      <a:pt x="6204" y="15984"/>
                    </a:lnTo>
                    <a:lnTo>
                      <a:pt x="6307" y="15703"/>
                    </a:lnTo>
                    <a:lnTo>
                      <a:pt x="6411" y="15562"/>
                    </a:lnTo>
                    <a:lnTo>
                      <a:pt x="6722" y="15001"/>
                    </a:lnTo>
                    <a:lnTo>
                      <a:pt x="7137" y="14720"/>
                    </a:lnTo>
                    <a:lnTo>
                      <a:pt x="7240" y="14579"/>
                    </a:lnTo>
                    <a:lnTo>
                      <a:pt x="7240" y="14720"/>
                    </a:lnTo>
                    <a:lnTo>
                      <a:pt x="7344" y="15141"/>
                    </a:lnTo>
                    <a:lnTo>
                      <a:pt x="7344" y="15422"/>
                    </a:lnTo>
                    <a:lnTo>
                      <a:pt x="7448" y="15562"/>
                    </a:lnTo>
                    <a:lnTo>
                      <a:pt x="7551" y="15422"/>
                    </a:lnTo>
                    <a:lnTo>
                      <a:pt x="7655" y="14860"/>
                    </a:lnTo>
                    <a:lnTo>
                      <a:pt x="7655" y="14158"/>
                    </a:lnTo>
                    <a:lnTo>
                      <a:pt x="8484" y="13456"/>
                    </a:lnTo>
                    <a:lnTo>
                      <a:pt x="9107" y="12754"/>
                    </a:lnTo>
                    <a:lnTo>
                      <a:pt x="9504" y="12333"/>
                    </a:lnTo>
                    <a:lnTo>
                      <a:pt x="10126" y="11771"/>
                    </a:lnTo>
                    <a:lnTo>
                      <a:pt x="10333" y="11631"/>
                    </a:lnTo>
                    <a:lnTo>
                      <a:pt x="10644" y="11210"/>
                    </a:lnTo>
                    <a:lnTo>
                      <a:pt x="10644" y="11069"/>
                    </a:lnTo>
                    <a:lnTo>
                      <a:pt x="10852" y="10648"/>
                    </a:lnTo>
                    <a:lnTo>
                      <a:pt x="10956" y="10086"/>
                    </a:lnTo>
                    <a:lnTo>
                      <a:pt x="11059" y="9548"/>
                    </a:lnTo>
                    <a:lnTo>
                      <a:pt x="11059" y="9267"/>
                    </a:lnTo>
                    <a:lnTo>
                      <a:pt x="10956" y="9267"/>
                    </a:lnTo>
                    <a:lnTo>
                      <a:pt x="10956" y="9127"/>
                    </a:lnTo>
                    <a:lnTo>
                      <a:pt x="11059" y="8846"/>
                    </a:lnTo>
                    <a:lnTo>
                      <a:pt x="11267" y="7863"/>
                    </a:lnTo>
                    <a:lnTo>
                      <a:pt x="11474" y="7021"/>
                    </a:lnTo>
                    <a:lnTo>
                      <a:pt x="11474" y="6599"/>
                    </a:lnTo>
                    <a:lnTo>
                      <a:pt x="11578" y="6459"/>
                    </a:lnTo>
                    <a:lnTo>
                      <a:pt x="11474" y="6319"/>
                    </a:lnTo>
                    <a:lnTo>
                      <a:pt x="11370" y="6038"/>
                    </a:lnTo>
                    <a:lnTo>
                      <a:pt x="11059" y="5616"/>
                    </a:lnTo>
                    <a:lnTo>
                      <a:pt x="11681" y="6038"/>
                    </a:lnTo>
                    <a:lnTo>
                      <a:pt x="11785" y="4493"/>
                    </a:lnTo>
                    <a:lnTo>
                      <a:pt x="11785" y="5195"/>
                    </a:lnTo>
                    <a:lnTo>
                      <a:pt x="11889" y="5757"/>
                    </a:lnTo>
                    <a:lnTo>
                      <a:pt x="11992" y="6178"/>
                    </a:lnTo>
                    <a:close/>
                    <a:moveTo>
                      <a:pt x="9193" y="10648"/>
                    </a:moveTo>
                    <a:lnTo>
                      <a:pt x="9107" y="10788"/>
                    </a:lnTo>
                    <a:lnTo>
                      <a:pt x="9193" y="10507"/>
                    </a:lnTo>
                    <a:lnTo>
                      <a:pt x="9193" y="10648"/>
                    </a:lnTo>
                    <a:close/>
                  </a:path>
                </a:pathLst>
              </a:custGeom>
              <a:solidFill>
                <a:srgbClr val="8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" name="形状"/>
              <p:cNvSpPr/>
              <p:nvPr/>
            </p:nvSpPr>
            <p:spPr>
              <a:xfrm>
                <a:off x="781050" y="674687"/>
                <a:ext cx="74613" cy="123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15" y="19938"/>
                    </a:moveTo>
                    <a:lnTo>
                      <a:pt x="8272" y="16615"/>
                    </a:lnTo>
                    <a:lnTo>
                      <a:pt x="11030" y="14954"/>
                    </a:lnTo>
                    <a:lnTo>
                      <a:pt x="21600" y="0"/>
                    </a:lnTo>
                    <a:lnTo>
                      <a:pt x="0" y="21600"/>
                    </a:lnTo>
                    <a:lnTo>
                      <a:pt x="5515" y="1993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" name="形状"/>
              <p:cNvSpPr/>
              <p:nvPr/>
            </p:nvSpPr>
            <p:spPr>
              <a:xfrm>
                <a:off x="1733550" y="457200"/>
                <a:ext cx="236538" cy="665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04" y="4949"/>
                    </a:moveTo>
                    <a:lnTo>
                      <a:pt x="5944" y="6495"/>
                    </a:lnTo>
                    <a:lnTo>
                      <a:pt x="4204" y="8300"/>
                    </a:lnTo>
                    <a:lnTo>
                      <a:pt x="6813" y="7681"/>
                    </a:lnTo>
                    <a:lnTo>
                      <a:pt x="7683" y="17888"/>
                    </a:lnTo>
                    <a:lnTo>
                      <a:pt x="9423" y="19126"/>
                    </a:lnTo>
                    <a:lnTo>
                      <a:pt x="9423" y="20053"/>
                    </a:lnTo>
                    <a:lnTo>
                      <a:pt x="14642" y="20981"/>
                    </a:lnTo>
                    <a:lnTo>
                      <a:pt x="21600" y="21600"/>
                    </a:lnTo>
                    <a:lnTo>
                      <a:pt x="18121" y="20363"/>
                    </a:lnTo>
                    <a:lnTo>
                      <a:pt x="11162" y="18816"/>
                    </a:lnTo>
                    <a:lnTo>
                      <a:pt x="11162" y="18198"/>
                    </a:lnTo>
                    <a:lnTo>
                      <a:pt x="12032" y="16960"/>
                    </a:lnTo>
                    <a:lnTo>
                      <a:pt x="12032" y="11393"/>
                    </a:lnTo>
                    <a:lnTo>
                      <a:pt x="11162" y="9537"/>
                    </a:lnTo>
                    <a:lnTo>
                      <a:pt x="9423" y="7990"/>
                    </a:lnTo>
                    <a:lnTo>
                      <a:pt x="8553" y="7372"/>
                    </a:lnTo>
                    <a:lnTo>
                      <a:pt x="7683" y="7063"/>
                    </a:lnTo>
                    <a:lnTo>
                      <a:pt x="7683" y="5568"/>
                    </a:lnTo>
                    <a:lnTo>
                      <a:pt x="3334" y="928"/>
                    </a:lnTo>
                    <a:lnTo>
                      <a:pt x="2464" y="309"/>
                    </a:lnTo>
                    <a:lnTo>
                      <a:pt x="2464" y="0"/>
                    </a:lnTo>
                    <a:lnTo>
                      <a:pt x="0" y="309"/>
                    </a:lnTo>
                    <a:lnTo>
                      <a:pt x="870" y="5877"/>
                    </a:lnTo>
                    <a:lnTo>
                      <a:pt x="4204" y="494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" name="形状"/>
              <p:cNvSpPr/>
              <p:nvPr/>
            </p:nvSpPr>
            <p:spPr>
              <a:xfrm>
                <a:off x="1504950" y="238125"/>
                <a:ext cx="265113" cy="2190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193" y="2817"/>
                    </a:moveTo>
                    <a:lnTo>
                      <a:pt x="12417" y="1878"/>
                    </a:lnTo>
                    <a:lnTo>
                      <a:pt x="11641" y="0"/>
                    </a:lnTo>
                    <a:lnTo>
                      <a:pt x="7760" y="0"/>
                    </a:lnTo>
                    <a:lnTo>
                      <a:pt x="4656" y="1878"/>
                    </a:lnTo>
                    <a:lnTo>
                      <a:pt x="3880" y="1878"/>
                    </a:lnTo>
                    <a:lnTo>
                      <a:pt x="3104" y="3757"/>
                    </a:lnTo>
                    <a:lnTo>
                      <a:pt x="2328" y="6574"/>
                    </a:lnTo>
                    <a:lnTo>
                      <a:pt x="776" y="10330"/>
                    </a:lnTo>
                    <a:lnTo>
                      <a:pt x="0" y="11270"/>
                    </a:lnTo>
                    <a:lnTo>
                      <a:pt x="5432" y="4696"/>
                    </a:lnTo>
                    <a:lnTo>
                      <a:pt x="3880" y="10330"/>
                    </a:lnTo>
                    <a:lnTo>
                      <a:pt x="12417" y="5635"/>
                    </a:lnTo>
                    <a:lnTo>
                      <a:pt x="15521" y="12209"/>
                    </a:lnTo>
                    <a:lnTo>
                      <a:pt x="15521" y="8452"/>
                    </a:lnTo>
                    <a:lnTo>
                      <a:pt x="21600" y="21600"/>
                    </a:lnTo>
                    <a:lnTo>
                      <a:pt x="21600" y="18783"/>
                    </a:lnTo>
                    <a:lnTo>
                      <a:pt x="20824" y="15965"/>
                    </a:lnTo>
                    <a:lnTo>
                      <a:pt x="17849" y="9391"/>
                    </a:lnTo>
                    <a:lnTo>
                      <a:pt x="14745" y="4696"/>
                    </a:lnTo>
                    <a:lnTo>
                      <a:pt x="13193" y="281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" name="形状"/>
              <p:cNvSpPr/>
              <p:nvPr/>
            </p:nvSpPr>
            <p:spPr>
              <a:xfrm>
                <a:off x="1200150" y="47625"/>
                <a:ext cx="179388" cy="1809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147" y="0"/>
                    </a:lnTo>
                    <a:lnTo>
                      <a:pt x="4588" y="1137"/>
                    </a:lnTo>
                    <a:lnTo>
                      <a:pt x="9175" y="3411"/>
                    </a:lnTo>
                    <a:lnTo>
                      <a:pt x="13572" y="6821"/>
                    </a:lnTo>
                    <a:lnTo>
                      <a:pt x="15865" y="9095"/>
                    </a:lnTo>
                    <a:lnTo>
                      <a:pt x="18159" y="12505"/>
                    </a:lnTo>
                    <a:lnTo>
                      <a:pt x="20453" y="17053"/>
                    </a:lnTo>
                    <a:lnTo>
                      <a:pt x="21600" y="21600"/>
                    </a:lnTo>
                    <a:lnTo>
                      <a:pt x="15865" y="12505"/>
                    </a:lnTo>
                    <a:lnTo>
                      <a:pt x="11469" y="14779"/>
                    </a:lnTo>
                    <a:lnTo>
                      <a:pt x="13572" y="10232"/>
                    </a:lnTo>
                    <a:lnTo>
                      <a:pt x="2294" y="14779"/>
                    </a:lnTo>
                    <a:lnTo>
                      <a:pt x="11469" y="9095"/>
                    </a:lnTo>
                    <a:lnTo>
                      <a:pt x="11469" y="7958"/>
                    </a:lnTo>
                    <a:lnTo>
                      <a:pt x="10322" y="5684"/>
                    </a:lnTo>
                    <a:lnTo>
                      <a:pt x="6881" y="3411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" name="形状"/>
              <p:cNvSpPr/>
              <p:nvPr/>
            </p:nvSpPr>
            <p:spPr>
              <a:xfrm>
                <a:off x="1476375" y="466725"/>
                <a:ext cx="104775" cy="952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673" y="0"/>
                    </a:moveTo>
                    <a:lnTo>
                      <a:pt x="13745" y="6480"/>
                    </a:lnTo>
                    <a:lnTo>
                      <a:pt x="11782" y="2160"/>
                    </a:lnTo>
                    <a:lnTo>
                      <a:pt x="7855" y="10800"/>
                    </a:lnTo>
                    <a:lnTo>
                      <a:pt x="1964" y="17280"/>
                    </a:lnTo>
                    <a:lnTo>
                      <a:pt x="0" y="21600"/>
                    </a:lnTo>
                    <a:lnTo>
                      <a:pt x="3927" y="19440"/>
                    </a:lnTo>
                    <a:lnTo>
                      <a:pt x="9818" y="12960"/>
                    </a:lnTo>
                    <a:lnTo>
                      <a:pt x="17673" y="6480"/>
                    </a:lnTo>
                    <a:lnTo>
                      <a:pt x="21600" y="2160"/>
                    </a:lnTo>
                    <a:lnTo>
                      <a:pt x="17673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4" name="形状"/>
              <p:cNvSpPr/>
              <p:nvPr/>
            </p:nvSpPr>
            <p:spPr>
              <a:xfrm>
                <a:off x="1190625" y="619125"/>
                <a:ext cx="255588" cy="284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575" y="6396"/>
                    </a:moveTo>
                    <a:lnTo>
                      <a:pt x="18380" y="6396"/>
                    </a:lnTo>
                    <a:lnTo>
                      <a:pt x="19185" y="4947"/>
                    </a:lnTo>
                    <a:lnTo>
                      <a:pt x="20795" y="4223"/>
                    </a:lnTo>
                    <a:lnTo>
                      <a:pt x="21600" y="2896"/>
                    </a:lnTo>
                    <a:lnTo>
                      <a:pt x="21600" y="0"/>
                    </a:lnTo>
                    <a:lnTo>
                      <a:pt x="19990" y="2896"/>
                    </a:lnTo>
                    <a:lnTo>
                      <a:pt x="19185" y="4223"/>
                    </a:lnTo>
                    <a:lnTo>
                      <a:pt x="17575" y="4223"/>
                    </a:lnTo>
                    <a:lnTo>
                      <a:pt x="15965" y="4947"/>
                    </a:lnTo>
                    <a:lnTo>
                      <a:pt x="16770" y="6396"/>
                    </a:lnTo>
                    <a:lnTo>
                      <a:pt x="12745" y="11464"/>
                    </a:lnTo>
                    <a:lnTo>
                      <a:pt x="0" y="16532"/>
                    </a:lnTo>
                    <a:lnTo>
                      <a:pt x="8050" y="14360"/>
                    </a:lnTo>
                    <a:lnTo>
                      <a:pt x="1610" y="20152"/>
                    </a:lnTo>
                    <a:lnTo>
                      <a:pt x="0" y="20876"/>
                    </a:lnTo>
                    <a:lnTo>
                      <a:pt x="0" y="21600"/>
                    </a:lnTo>
                    <a:lnTo>
                      <a:pt x="805" y="20876"/>
                    </a:lnTo>
                    <a:lnTo>
                      <a:pt x="4025" y="18704"/>
                    </a:lnTo>
                    <a:lnTo>
                      <a:pt x="6440" y="17256"/>
                    </a:lnTo>
                    <a:lnTo>
                      <a:pt x="9525" y="15084"/>
                    </a:lnTo>
                    <a:lnTo>
                      <a:pt x="12745" y="12912"/>
                    </a:lnTo>
                    <a:lnTo>
                      <a:pt x="15965" y="9292"/>
                    </a:lnTo>
                    <a:lnTo>
                      <a:pt x="17575" y="7120"/>
                    </a:lnTo>
                    <a:lnTo>
                      <a:pt x="17575" y="639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" name="形状"/>
              <p:cNvSpPr/>
              <p:nvPr/>
            </p:nvSpPr>
            <p:spPr>
              <a:xfrm>
                <a:off x="865187" y="760412"/>
                <a:ext cx="115888" cy="85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00" y="14400"/>
                    </a:moveTo>
                    <a:lnTo>
                      <a:pt x="14400" y="9600"/>
                    </a:lnTo>
                    <a:lnTo>
                      <a:pt x="21600" y="0"/>
                    </a:lnTo>
                    <a:lnTo>
                      <a:pt x="12600" y="7200"/>
                    </a:lnTo>
                    <a:lnTo>
                      <a:pt x="9000" y="9600"/>
                    </a:lnTo>
                    <a:lnTo>
                      <a:pt x="7200" y="9600"/>
                    </a:lnTo>
                    <a:lnTo>
                      <a:pt x="3600" y="4800"/>
                    </a:lnTo>
                    <a:lnTo>
                      <a:pt x="0" y="21600"/>
                    </a:lnTo>
                    <a:lnTo>
                      <a:pt x="3600" y="16800"/>
                    </a:lnTo>
                    <a:lnTo>
                      <a:pt x="7200" y="144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" name="形状"/>
              <p:cNvSpPr/>
              <p:nvPr/>
            </p:nvSpPr>
            <p:spPr>
              <a:xfrm>
                <a:off x="685800" y="960437"/>
                <a:ext cx="19050" cy="857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4800"/>
                    </a:lnTo>
                    <a:lnTo>
                      <a:pt x="0" y="7200"/>
                    </a:lnTo>
                    <a:lnTo>
                      <a:pt x="10800" y="21600"/>
                    </a:lnTo>
                    <a:lnTo>
                      <a:pt x="21600" y="144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" name="形状"/>
              <p:cNvSpPr/>
              <p:nvPr/>
            </p:nvSpPr>
            <p:spPr>
              <a:xfrm>
                <a:off x="476250" y="1169987"/>
                <a:ext cx="76200" cy="1143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00"/>
                    </a:moveTo>
                    <a:lnTo>
                      <a:pt x="2700" y="0"/>
                    </a:lnTo>
                    <a:lnTo>
                      <a:pt x="18900" y="3600"/>
                    </a:lnTo>
                    <a:lnTo>
                      <a:pt x="0" y="21600"/>
                    </a:lnTo>
                    <a:lnTo>
                      <a:pt x="8100" y="16200"/>
                    </a:lnTo>
                    <a:lnTo>
                      <a:pt x="8100" y="19800"/>
                    </a:lnTo>
                    <a:lnTo>
                      <a:pt x="21600" y="18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" name="形状"/>
              <p:cNvSpPr/>
              <p:nvPr/>
            </p:nvSpPr>
            <p:spPr>
              <a:xfrm>
                <a:off x="388937" y="1179512"/>
                <a:ext cx="457201" cy="133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12644" y="9257"/>
                    </a:lnTo>
                    <a:lnTo>
                      <a:pt x="8580" y="15429"/>
                    </a:lnTo>
                    <a:lnTo>
                      <a:pt x="20772" y="4629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" name="形状"/>
              <p:cNvSpPr/>
              <p:nvPr/>
            </p:nvSpPr>
            <p:spPr>
              <a:xfrm>
                <a:off x="1009650" y="1141412"/>
                <a:ext cx="104775" cy="1714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64" y="0"/>
                    </a:moveTo>
                    <a:lnTo>
                      <a:pt x="21600" y="1200"/>
                    </a:lnTo>
                    <a:lnTo>
                      <a:pt x="0" y="16800"/>
                    </a:lnTo>
                    <a:lnTo>
                      <a:pt x="17673" y="4800"/>
                    </a:lnTo>
                    <a:lnTo>
                      <a:pt x="1964" y="21600"/>
                    </a:lnTo>
                    <a:lnTo>
                      <a:pt x="21600" y="1200"/>
                    </a:lnTo>
                    <a:lnTo>
                      <a:pt x="1964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" name="形状"/>
              <p:cNvSpPr/>
              <p:nvPr/>
            </p:nvSpPr>
            <p:spPr>
              <a:xfrm>
                <a:off x="276225" y="1312862"/>
                <a:ext cx="122238" cy="66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099" y="0"/>
                    </a:moveTo>
                    <a:lnTo>
                      <a:pt x="11782" y="0"/>
                    </a:lnTo>
                    <a:lnTo>
                      <a:pt x="16831" y="3086"/>
                    </a:lnTo>
                    <a:lnTo>
                      <a:pt x="11782" y="3086"/>
                    </a:lnTo>
                    <a:lnTo>
                      <a:pt x="16831" y="3086"/>
                    </a:lnTo>
                    <a:lnTo>
                      <a:pt x="0" y="12343"/>
                    </a:lnTo>
                    <a:lnTo>
                      <a:pt x="19917" y="3086"/>
                    </a:lnTo>
                    <a:lnTo>
                      <a:pt x="18514" y="21600"/>
                    </a:lnTo>
                    <a:lnTo>
                      <a:pt x="21600" y="3086"/>
                    </a:lnTo>
                    <a:lnTo>
                      <a:pt x="10099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" name="形状"/>
              <p:cNvSpPr/>
              <p:nvPr/>
            </p:nvSpPr>
            <p:spPr>
              <a:xfrm>
                <a:off x="485775" y="1398587"/>
                <a:ext cx="104775" cy="476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4320"/>
                    </a:moveTo>
                    <a:lnTo>
                      <a:pt x="0" y="0"/>
                    </a:lnTo>
                    <a:lnTo>
                      <a:pt x="17673" y="4320"/>
                    </a:lnTo>
                    <a:lnTo>
                      <a:pt x="5891" y="12960"/>
                    </a:lnTo>
                    <a:lnTo>
                      <a:pt x="19636" y="8640"/>
                    </a:lnTo>
                    <a:lnTo>
                      <a:pt x="19636" y="21600"/>
                    </a:lnTo>
                    <a:lnTo>
                      <a:pt x="21600" y="432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" name="形状"/>
              <p:cNvSpPr/>
              <p:nvPr/>
            </p:nvSpPr>
            <p:spPr>
              <a:xfrm>
                <a:off x="1028700" y="1008062"/>
                <a:ext cx="28575" cy="952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8640"/>
                    </a:moveTo>
                    <a:lnTo>
                      <a:pt x="14400" y="8640"/>
                    </a:lnTo>
                    <a:lnTo>
                      <a:pt x="14400" y="21600"/>
                    </a:lnTo>
                    <a:lnTo>
                      <a:pt x="21600" y="6480"/>
                    </a:lnTo>
                    <a:lnTo>
                      <a:pt x="21600" y="0"/>
                    </a:lnTo>
                    <a:lnTo>
                      <a:pt x="14400" y="6480"/>
                    </a:lnTo>
                    <a:lnTo>
                      <a:pt x="0" y="864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" name="三角形"/>
              <p:cNvSpPr/>
              <p:nvPr/>
            </p:nvSpPr>
            <p:spPr>
              <a:xfrm>
                <a:off x="560387" y="1169987"/>
                <a:ext cx="12701" cy="285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21600"/>
                    </a:lnTo>
                    <a:lnTo>
                      <a:pt x="21600" y="144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4" name="形状"/>
              <p:cNvSpPr/>
              <p:nvPr/>
            </p:nvSpPr>
            <p:spPr>
              <a:xfrm>
                <a:off x="542925" y="1046162"/>
                <a:ext cx="47625" cy="1238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280" y="1662"/>
                    </a:moveTo>
                    <a:lnTo>
                      <a:pt x="12960" y="6646"/>
                    </a:lnTo>
                    <a:lnTo>
                      <a:pt x="0" y="4985"/>
                    </a:lnTo>
                    <a:lnTo>
                      <a:pt x="8640" y="8308"/>
                    </a:lnTo>
                    <a:lnTo>
                      <a:pt x="4320" y="11631"/>
                    </a:lnTo>
                    <a:lnTo>
                      <a:pt x="12960" y="21600"/>
                    </a:lnTo>
                    <a:lnTo>
                      <a:pt x="12960" y="6646"/>
                    </a:lnTo>
                    <a:lnTo>
                      <a:pt x="17280" y="3323"/>
                    </a:lnTo>
                    <a:lnTo>
                      <a:pt x="21600" y="1662"/>
                    </a:lnTo>
                    <a:lnTo>
                      <a:pt x="8640" y="0"/>
                    </a:lnTo>
                    <a:lnTo>
                      <a:pt x="17280" y="166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" name="形状"/>
              <p:cNvSpPr/>
              <p:nvPr/>
            </p:nvSpPr>
            <p:spPr>
              <a:xfrm>
                <a:off x="552450" y="1198562"/>
                <a:ext cx="38100" cy="38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400" y="0"/>
                    </a:moveTo>
                    <a:lnTo>
                      <a:pt x="0" y="0"/>
                    </a:lnTo>
                    <a:lnTo>
                      <a:pt x="5400" y="0"/>
                    </a:lnTo>
                    <a:lnTo>
                      <a:pt x="10800" y="5400"/>
                    </a:lnTo>
                    <a:lnTo>
                      <a:pt x="21600" y="21600"/>
                    </a:lnTo>
                    <a:lnTo>
                      <a:pt x="21600" y="16200"/>
                    </a:lnTo>
                    <a:lnTo>
                      <a:pt x="16200" y="5400"/>
                    </a:lnTo>
                    <a:lnTo>
                      <a:pt x="10800" y="0"/>
                    </a:lnTo>
                    <a:lnTo>
                      <a:pt x="540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9900"/>
                  </a:gs>
                  <a:gs pos="100000">
                    <a:srgbClr val="800000"/>
                  </a:gs>
                </a:gsLst>
                <a:lin ang="81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" name="形状"/>
              <p:cNvSpPr/>
              <p:nvPr/>
            </p:nvSpPr>
            <p:spPr>
              <a:xfrm>
                <a:off x="966787" y="630237"/>
                <a:ext cx="341313" cy="3429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68" y="3600"/>
                    </a:lnTo>
                    <a:lnTo>
                      <a:pt x="13261" y="4900"/>
                    </a:lnTo>
                    <a:lnTo>
                      <a:pt x="10448" y="7900"/>
                    </a:lnTo>
                    <a:lnTo>
                      <a:pt x="8740" y="11400"/>
                    </a:lnTo>
                    <a:lnTo>
                      <a:pt x="4822" y="15600"/>
                    </a:lnTo>
                    <a:lnTo>
                      <a:pt x="4220" y="16600"/>
                    </a:lnTo>
                    <a:lnTo>
                      <a:pt x="2913" y="17700"/>
                    </a:lnTo>
                    <a:lnTo>
                      <a:pt x="0" y="20800"/>
                    </a:lnTo>
                    <a:lnTo>
                      <a:pt x="48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7" name="形状"/>
              <p:cNvSpPr/>
              <p:nvPr/>
            </p:nvSpPr>
            <p:spPr>
              <a:xfrm>
                <a:off x="546100" y="676275"/>
                <a:ext cx="336550" cy="2841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2" y="4344"/>
                    </a:lnTo>
                    <a:lnTo>
                      <a:pt x="0" y="21600"/>
                    </a:lnTo>
                    <a:lnTo>
                      <a:pt x="18034" y="1025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8" name="三角形"/>
              <p:cNvSpPr/>
              <p:nvPr/>
            </p:nvSpPr>
            <p:spPr>
              <a:xfrm>
                <a:off x="1341437" y="515937"/>
                <a:ext cx="101601" cy="1254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6015"/>
                    </a:moveTo>
                    <a:lnTo>
                      <a:pt x="21600" y="21600"/>
                    </a:lnTo>
                    <a:lnTo>
                      <a:pt x="20250" y="0"/>
                    </a:lnTo>
                    <a:lnTo>
                      <a:pt x="0" y="6015"/>
                    </a:lnTo>
                    <a:close/>
                  </a:path>
                </a:pathLst>
              </a:custGeom>
              <a:solidFill>
                <a:srgbClr val="8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" name="形状"/>
              <p:cNvSpPr/>
              <p:nvPr/>
            </p:nvSpPr>
            <p:spPr>
              <a:xfrm>
                <a:off x="1071562" y="296862"/>
                <a:ext cx="217488" cy="3286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680" y="9078"/>
                    </a:lnTo>
                    <a:lnTo>
                      <a:pt x="10879" y="16070"/>
                    </a:lnTo>
                    <a:lnTo>
                      <a:pt x="2160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" name="形状"/>
              <p:cNvSpPr/>
              <p:nvPr/>
            </p:nvSpPr>
            <p:spPr>
              <a:xfrm>
                <a:off x="992187" y="354012"/>
                <a:ext cx="103188" cy="3524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292" y="13816"/>
                    </a:lnTo>
                    <a:lnTo>
                      <a:pt x="21600" y="7005"/>
                    </a:lnTo>
                    <a:lnTo>
                      <a:pt x="2326" y="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8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43" name="标题文本"/>
          <p:cNvSpPr txBox="1"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标题文本</a:t>
            </a:r>
          </a:p>
        </p:txBody>
      </p:sp>
      <p:sp>
        <p:nvSpPr>
          <p:cNvPr id="44" name="正文级别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buBlip>
                <a:blip r:embed="rId4"/>
              </a:buBlip>
            </a:lvl1pPr>
            <a:lvl3pPr>
              <a:buBlip>
                <a:blip r:embed="rId4"/>
              </a:buBlip>
            </a:lvl3pPr>
            <a:lvl5pPr>
              <a:buBlip>
                <a:blip r:embed="rId4"/>
              </a:buBlip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5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8421181" y="6243637"/>
            <a:ext cx="265619" cy="2438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 defTabSz="457200">
              <a:defRPr sz="100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99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99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99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99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99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99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99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99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FFFF99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Blip>
          <a:blip r:embed="rId4"/>
        </a:buBlip>
        <a:tabLst/>
        <a:defRPr sz="3200" b="0" i="0" u="none" strike="noStrike" cap="none" spc="0" baseline="0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Blip>
          <a:blip r:embed="rId4"/>
        </a:buBlip>
        <a:tabLst/>
        <a:defRPr sz="3200" b="0" i="0" u="none" strike="noStrike" cap="none" spc="0" baseline="0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Blip>
          <a:blip r:embed="rId4"/>
        </a:buBlip>
        <a:tabLst/>
        <a:defRPr sz="3200" b="0" i="0" u="none" strike="noStrike" cap="none" spc="0" baseline="0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None/>
        <a:tabLst/>
        <a:defRPr sz="3200" b="0" i="0" u="none" strike="noStrike" cap="none" spc="0" baseline="0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None/>
        <a:tabLst/>
        <a:defRPr sz="3200" b="0" i="0" u="none" strike="noStrike" cap="none" spc="0" baseline="0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None/>
        <a:tabLst/>
        <a:defRPr sz="3200" b="0" i="0" u="none" strike="noStrike" cap="none" spc="0" baseline="0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None/>
        <a:tabLst/>
        <a:defRPr sz="3200" b="0" i="0" u="none" strike="noStrike" cap="none" spc="0" baseline="0">
          <a:solidFill>
            <a:srgbClr val="FFFFFF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Verdana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Verdana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Verdana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Verdana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uckduckgo.com/?va=a&amp;t=hm&amp;q=use+case&amp;ia=web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e/1FAIpQLSdc62Upoad9NLKCNAJxCNEqyF8g2pZWZIsBPLZIxL8OXyEvhA/viewfor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Exercise 1: Review use cases"/>
          <p:cNvSpPr txBox="1"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r>
              <a:rPr dirty="0"/>
              <a:t>Exercise 1: Review use cases</a:t>
            </a:r>
          </a:p>
        </p:txBody>
      </p:sp>
      <p:sp>
        <p:nvSpPr>
          <p:cNvPr id="73" name="Read this wiki page on use cases: http://tinyurl.com/usecase-1…"/>
          <p:cNvSpPr txBox="1"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Aft>
                <a:spcPts val="700"/>
              </a:spcAft>
              <a:buBlip>
                <a:blip r:embed="rId2"/>
              </a:buBlip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dirty="0"/>
              <a:t>Search the web for “</a:t>
            </a:r>
            <a:r>
              <a:rPr lang="en-US" u="sng" dirty="0">
                <a:solidFill>
                  <a:schemeClr val="tx1">
                    <a:lumMod val="60000"/>
                    <a:lumOff val="40000"/>
                  </a:schemeClr>
                </a:solidFill>
                <a:uFill>
                  <a:solidFill>
                    <a:srgbClr val="FFFF99"/>
                  </a:solidFill>
                </a:uFill>
                <a:hlinkClick r:id="rId3"/>
              </a:rPr>
              <a:t>use case</a:t>
            </a:r>
            <a:r>
              <a:rPr lang="en-US" dirty="0"/>
              <a:t>”.</a:t>
            </a:r>
            <a:endParaRPr sz="24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700"/>
              </a:spcAft>
              <a:buBlip>
                <a:blip r:embed="rId2"/>
              </a:buBlip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dirty="0"/>
              <a:t>Then </a:t>
            </a:r>
            <a:r>
              <a:rPr lang="en-US" dirty="0"/>
              <a:t>take</a:t>
            </a:r>
            <a:r>
              <a:rPr dirty="0"/>
              <a:t> this </a:t>
            </a:r>
            <a:r>
              <a:rPr u="sng" dirty="0">
                <a:solidFill>
                  <a:schemeClr val="tx1">
                    <a:lumMod val="60000"/>
                    <a:lumOff val="40000"/>
                  </a:schemeClr>
                </a:solidFill>
                <a:uFill>
                  <a:solidFill>
                    <a:srgbClr val="FFFF99"/>
                  </a:solidFill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quiz</a:t>
            </a:r>
            <a:r>
              <a:rPr dirty="0"/>
              <a:t> linked to today’s exercises.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700"/>
              </a:spcAft>
              <a:buBlip>
                <a:blip r:embed="rId2"/>
              </a:buBlip>
              <a:defRPr>
                <a:effectLst>
                  <a:outerShdw blurRad="12700" dist="25400" dir="2700000" rotWithShape="0">
                    <a:srgbClr val="000000"/>
                  </a:outerShdw>
                </a:effectLst>
              </a:defRPr>
            </a:pPr>
            <a:r>
              <a:rPr lang="en-US" sz="2800" dirty="0"/>
              <a:t>[Your score on this quiz does not count, as long as you complete it.]</a:t>
            </a:r>
            <a:endParaRPr sz="28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ompetition">
  <a:themeElements>
    <a:clrScheme name="Custom 4">
      <a:dk1>
        <a:srgbClr val="FFFFFF"/>
      </a:dk1>
      <a:lt1>
        <a:srgbClr val="FF9900"/>
      </a:lt1>
      <a:dk2>
        <a:srgbClr val="A7A7A7"/>
      </a:dk2>
      <a:lt2>
        <a:srgbClr val="535353"/>
      </a:lt2>
      <a:accent1>
        <a:srgbClr val="FF5050"/>
      </a:accent1>
      <a:accent2>
        <a:srgbClr val="CC33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C000"/>
      </a:hlink>
      <a:folHlink>
        <a:srgbClr val="BF7200"/>
      </a:folHlink>
    </a:clrScheme>
    <a:fontScheme name="Competi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ompeti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F99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F99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ompetition">
  <a:themeElements>
    <a:clrScheme name="Competi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5050"/>
      </a:accent1>
      <a:accent2>
        <a:srgbClr val="CC33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ompeti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ompeti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F99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F9900"/>
            </a:solidFill>
            <a:effectLst/>
            <a:uFillTx/>
            <a:latin typeface="Verdana"/>
            <a:ea typeface="Verdana"/>
            <a:cs typeface="Verdana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Competition</vt:lpstr>
      <vt:lpstr>Exercise 1: Review use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cases and peer-review exercises</dc:title>
  <dc:creator>Ed</dc:creator>
  <cp:lastModifiedBy>Ed Gehringer</cp:lastModifiedBy>
  <cp:revision>3</cp:revision>
  <dcterms:modified xsi:type="dcterms:W3CDTF">2023-08-25T02:01:09Z</dcterms:modified>
</cp:coreProperties>
</file>