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2"/>
  </p:notesMasterIdLst>
  <p:sldIdLst>
    <p:sldId id="256" r:id="rId2"/>
    <p:sldId id="257" r:id="rId3"/>
    <p:sldId id="258" r:id="rId4"/>
    <p:sldId id="270" r:id="rId5"/>
    <p:sldId id="264" r:id="rId6"/>
    <p:sldId id="271" r:id="rId7"/>
    <p:sldId id="266" r:id="rId8"/>
    <p:sldId id="272" r:id="rId9"/>
    <p:sldId id="268" r:id="rId10"/>
    <p:sldId id="273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78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74BE5E-CBEF-4C7C-A0C9-E4A22BD03E79}" v="76" dt="2025-01-10T02:23:19.9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39"/>
    <p:restoredTop sz="94662"/>
  </p:normalViewPr>
  <p:slideViewPr>
    <p:cSldViewPr snapToGrid="0">
      <p:cViewPr varScale="1">
        <p:scale>
          <a:sx n="112" d="100"/>
          <a:sy n="112" d="100"/>
        </p:scale>
        <p:origin x="88" y="1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vitha Gutha" userId="152031a0d4fbe548" providerId="LiveId" clId="{DF74BE5E-CBEF-4C7C-A0C9-E4A22BD03E79}"/>
    <pc:docChg chg="undo custSel modSld">
      <pc:chgData name="Anvitha Gutha" userId="152031a0d4fbe548" providerId="LiveId" clId="{DF74BE5E-CBEF-4C7C-A0C9-E4A22BD03E79}" dt="2025-01-10T02:27:24.711" v="230" actId="14100"/>
      <pc:docMkLst>
        <pc:docMk/>
      </pc:docMkLst>
      <pc:sldChg chg="modSp mod">
        <pc:chgData name="Anvitha Gutha" userId="152031a0d4fbe548" providerId="LiveId" clId="{DF74BE5E-CBEF-4C7C-A0C9-E4A22BD03E79}" dt="2025-01-09T23:18:43.154" v="19" actId="20577"/>
        <pc:sldMkLst>
          <pc:docMk/>
          <pc:sldMk cId="0" sldId="256"/>
        </pc:sldMkLst>
        <pc:spChg chg="mod">
          <ac:chgData name="Anvitha Gutha" userId="152031a0d4fbe548" providerId="LiveId" clId="{DF74BE5E-CBEF-4C7C-A0C9-E4A22BD03E79}" dt="2025-01-09T23:18:43.154" v="19" actId="20577"/>
          <ac:spMkLst>
            <pc:docMk/>
            <pc:sldMk cId="0" sldId="256"/>
            <ac:spMk id="130" creationId="{00000000-0000-0000-0000-000000000000}"/>
          </ac:spMkLst>
        </pc:spChg>
      </pc:sldChg>
      <pc:sldChg chg="modSp mod modAnim">
        <pc:chgData name="Anvitha Gutha" userId="152031a0d4fbe548" providerId="LiveId" clId="{DF74BE5E-CBEF-4C7C-A0C9-E4A22BD03E79}" dt="2025-01-09T23:27:15.874" v="67" actId="20577"/>
        <pc:sldMkLst>
          <pc:docMk/>
          <pc:sldMk cId="0" sldId="258"/>
        </pc:sldMkLst>
        <pc:spChg chg="mod">
          <ac:chgData name="Anvitha Gutha" userId="152031a0d4fbe548" providerId="LiveId" clId="{DF74BE5E-CBEF-4C7C-A0C9-E4A22BD03E79}" dt="2025-01-09T23:27:15.874" v="67" actId="20577"/>
          <ac:spMkLst>
            <pc:docMk/>
            <pc:sldMk cId="0" sldId="258"/>
            <ac:spMk id="141" creationId="{00000000-0000-0000-0000-000000000000}"/>
          </ac:spMkLst>
        </pc:spChg>
      </pc:sldChg>
      <pc:sldChg chg="modSp mod modAnim">
        <pc:chgData name="Anvitha Gutha" userId="152031a0d4fbe548" providerId="LiveId" clId="{DF74BE5E-CBEF-4C7C-A0C9-E4A22BD03E79}" dt="2025-01-10T00:19:04.786" v="109" actId="14100"/>
        <pc:sldMkLst>
          <pc:docMk/>
          <pc:sldMk cId="3943164940" sldId="264"/>
        </pc:sldMkLst>
        <pc:spChg chg="mod">
          <ac:chgData name="Anvitha Gutha" userId="152031a0d4fbe548" providerId="LiveId" clId="{DF74BE5E-CBEF-4C7C-A0C9-E4A22BD03E79}" dt="2025-01-10T00:19:04.786" v="109" actId="14100"/>
          <ac:spMkLst>
            <pc:docMk/>
            <pc:sldMk cId="3943164940" sldId="264"/>
            <ac:spMk id="141" creationId="{00000000-0000-0000-0000-000000000000}"/>
          </ac:spMkLst>
        </pc:spChg>
        <pc:spChg chg="mod">
          <ac:chgData name="Anvitha Gutha" userId="152031a0d4fbe548" providerId="LiveId" clId="{DF74BE5E-CBEF-4C7C-A0C9-E4A22BD03E79}" dt="2025-01-10T00:18:56.442" v="107" actId="14100"/>
          <ac:spMkLst>
            <pc:docMk/>
            <pc:sldMk cId="3943164940" sldId="264"/>
            <ac:spMk id="142" creationId="{00000000-0000-0000-0000-000000000000}"/>
          </ac:spMkLst>
        </pc:spChg>
      </pc:sldChg>
      <pc:sldChg chg="modSp mod">
        <pc:chgData name="Anvitha Gutha" userId="152031a0d4fbe548" providerId="LiveId" clId="{DF74BE5E-CBEF-4C7C-A0C9-E4A22BD03E79}" dt="2025-01-10T01:27:11.275" v="158" actId="20577"/>
        <pc:sldMkLst>
          <pc:docMk/>
          <pc:sldMk cId="1068592166" sldId="266"/>
        </pc:sldMkLst>
        <pc:spChg chg="mod">
          <ac:chgData name="Anvitha Gutha" userId="152031a0d4fbe548" providerId="LiveId" clId="{DF74BE5E-CBEF-4C7C-A0C9-E4A22BD03E79}" dt="2025-01-10T01:27:11.275" v="158" actId="20577"/>
          <ac:spMkLst>
            <pc:docMk/>
            <pc:sldMk cId="1068592166" sldId="266"/>
            <ac:spMk id="6" creationId="{759D87BF-D9C3-807C-B001-8B1C72033421}"/>
          </ac:spMkLst>
        </pc:spChg>
      </pc:sldChg>
      <pc:sldChg chg="modSp mod modAnim">
        <pc:chgData name="Anvitha Gutha" userId="152031a0d4fbe548" providerId="LiveId" clId="{DF74BE5E-CBEF-4C7C-A0C9-E4A22BD03E79}" dt="2025-01-10T02:23:25.174" v="207" actId="14100"/>
        <pc:sldMkLst>
          <pc:docMk/>
          <pc:sldMk cId="0" sldId="268"/>
        </pc:sldMkLst>
        <pc:spChg chg="mod">
          <ac:chgData name="Anvitha Gutha" userId="152031a0d4fbe548" providerId="LiveId" clId="{DF74BE5E-CBEF-4C7C-A0C9-E4A22BD03E79}" dt="2025-01-10T02:23:25.174" v="207" actId="14100"/>
          <ac:spMkLst>
            <pc:docMk/>
            <pc:sldMk cId="0" sldId="268"/>
            <ac:spMk id="179" creationId="{00000000-0000-0000-0000-000000000000}"/>
          </ac:spMkLst>
        </pc:spChg>
      </pc:sldChg>
      <pc:sldChg chg="addSp delSp modSp mod">
        <pc:chgData name="Anvitha Gutha" userId="152031a0d4fbe548" providerId="LiveId" clId="{DF74BE5E-CBEF-4C7C-A0C9-E4A22BD03E79}" dt="2025-01-10T00:18:37.154" v="106" actId="1076"/>
        <pc:sldMkLst>
          <pc:docMk/>
          <pc:sldMk cId="1186717260" sldId="270"/>
        </pc:sldMkLst>
        <pc:spChg chg="mod">
          <ac:chgData name="Anvitha Gutha" userId="152031a0d4fbe548" providerId="LiveId" clId="{DF74BE5E-CBEF-4C7C-A0C9-E4A22BD03E79}" dt="2025-01-10T00:18:32.476" v="105" actId="27636"/>
          <ac:spMkLst>
            <pc:docMk/>
            <pc:sldMk cId="1186717260" sldId="270"/>
            <ac:spMk id="142" creationId="{00000000-0000-0000-0000-000000000000}"/>
          </ac:spMkLst>
        </pc:spChg>
        <pc:picChg chg="add del mod modCrop">
          <ac:chgData name="Anvitha Gutha" userId="152031a0d4fbe548" providerId="LiveId" clId="{DF74BE5E-CBEF-4C7C-A0C9-E4A22BD03E79}" dt="2025-01-10T00:07:59.802" v="82" actId="478"/>
          <ac:picMkLst>
            <pc:docMk/>
            <pc:sldMk cId="1186717260" sldId="270"/>
            <ac:picMk id="3" creationId="{FDF9D66F-27BA-D9C4-7854-D77045503014}"/>
          </ac:picMkLst>
        </pc:picChg>
        <pc:picChg chg="del">
          <ac:chgData name="Anvitha Gutha" userId="152031a0d4fbe548" providerId="LiveId" clId="{DF74BE5E-CBEF-4C7C-A0C9-E4A22BD03E79}" dt="2025-01-10T00:06:17.073" v="68" actId="478"/>
          <ac:picMkLst>
            <pc:docMk/>
            <pc:sldMk cId="1186717260" sldId="270"/>
            <ac:picMk id="5" creationId="{C4AE8317-D1D0-34BC-078A-17389E3B4613}"/>
          </ac:picMkLst>
        </pc:picChg>
        <pc:picChg chg="add mod modCrop">
          <ac:chgData name="Anvitha Gutha" userId="152031a0d4fbe548" providerId="LiveId" clId="{DF74BE5E-CBEF-4C7C-A0C9-E4A22BD03E79}" dt="2025-01-10T00:18:37.154" v="106" actId="1076"/>
          <ac:picMkLst>
            <pc:docMk/>
            <pc:sldMk cId="1186717260" sldId="270"/>
            <ac:picMk id="6" creationId="{3F4A1A99-9E05-CEF8-AEFE-D122C31F77A7}"/>
          </ac:picMkLst>
        </pc:picChg>
      </pc:sldChg>
      <pc:sldChg chg="addSp delSp modSp mod">
        <pc:chgData name="Anvitha Gutha" userId="152031a0d4fbe548" providerId="LiveId" clId="{DF74BE5E-CBEF-4C7C-A0C9-E4A22BD03E79}" dt="2025-01-10T00:26:50.110" v="122" actId="14100"/>
        <pc:sldMkLst>
          <pc:docMk/>
          <pc:sldMk cId="1425813251" sldId="271"/>
        </pc:sldMkLst>
        <pc:picChg chg="del">
          <ac:chgData name="Anvitha Gutha" userId="152031a0d4fbe548" providerId="LiveId" clId="{DF74BE5E-CBEF-4C7C-A0C9-E4A22BD03E79}" dt="2025-01-10T00:25:11.382" v="110" actId="478"/>
          <ac:picMkLst>
            <pc:docMk/>
            <pc:sldMk cId="1425813251" sldId="271"/>
            <ac:picMk id="3" creationId="{701DDFCB-AFB8-FBB4-4B07-78966E4A35A3}"/>
          </ac:picMkLst>
        </pc:picChg>
        <pc:picChg chg="add mod">
          <ac:chgData name="Anvitha Gutha" userId="152031a0d4fbe548" providerId="LiveId" clId="{DF74BE5E-CBEF-4C7C-A0C9-E4A22BD03E79}" dt="2025-01-10T00:26:50.110" v="122" actId="14100"/>
          <ac:picMkLst>
            <pc:docMk/>
            <pc:sldMk cId="1425813251" sldId="271"/>
            <ac:picMk id="4" creationId="{5A955D94-3242-8F00-46F8-1381DE5B0E7B}"/>
          </ac:picMkLst>
        </pc:picChg>
      </pc:sldChg>
      <pc:sldChg chg="addSp delSp modSp mod">
        <pc:chgData name="Anvitha Gutha" userId="152031a0d4fbe548" providerId="LiveId" clId="{DF74BE5E-CBEF-4C7C-A0C9-E4A22BD03E79}" dt="2025-01-10T02:06:00.135" v="188" actId="14100"/>
        <pc:sldMkLst>
          <pc:docMk/>
          <pc:sldMk cId="294768641" sldId="272"/>
        </pc:sldMkLst>
        <pc:picChg chg="add mod">
          <ac:chgData name="Anvitha Gutha" userId="152031a0d4fbe548" providerId="LiveId" clId="{DF74BE5E-CBEF-4C7C-A0C9-E4A22BD03E79}" dt="2025-01-10T02:05:56.708" v="187" actId="14100"/>
          <ac:picMkLst>
            <pc:docMk/>
            <pc:sldMk cId="294768641" sldId="272"/>
            <ac:picMk id="3" creationId="{5C7995B7-6316-1311-F78A-30A035F1AFE7}"/>
          </ac:picMkLst>
        </pc:picChg>
        <pc:picChg chg="add mod">
          <ac:chgData name="Anvitha Gutha" userId="152031a0d4fbe548" providerId="LiveId" clId="{DF74BE5E-CBEF-4C7C-A0C9-E4A22BD03E79}" dt="2025-01-10T02:06:00.135" v="188" actId="14100"/>
          <ac:picMkLst>
            <pc:docMk/>
            <pc:sldMk cId="294768641" sldId="272"/>
            <ac:picMk id="5" creationId="{92D4648B-7AAE-D168-1AB5-AA474F7BB43A}"/>
          </ac:picMkLst>
        </pc:picChg>
        <pc:picChg chg="del">
          <ac:chgData name="Anvitha Gutha" userId="152031a0d4fbe548" providerId="LiveId" clId="{DF74BE5E-CBEF-4C7C-A0C9-E4A22BD03E79}" dt="2025-01-10T01:32:09.098" v="159" actId="478"/>
          <ac:picMkLst>
            <pc:docMk/>
            <pc:sldMk cId="294768641" sldId="272"/>
            <ac:picMk id="7" creationId="{16A7D54C-986A-D161-1E07-B159084444B6}"/>
          </ac:picMkLst>
        </pc:picChg>
        <pc:picChg chg="del">
          <ac:chgData name="Anvitha Gutha" userId="152031a0d4fbe548" providerId="LiveId" clId="{DF74BE5E-CBEF-4C7C-A0C9-E4A22BD03E79}" dt="2025-01-10T02:05:16.723" v="176" actId="478"/>
          <ac:picMkLst>
            <pc:docMk/>
            <pc:sldMk cId="294768641" sldId="272"/>
            <ac:picMk id="8" creationId="{6F251CDC-F01A-5722-9DB9-F26960498361}"/>
          </ac:picMkLst>
        </pc:picChg>
      </pc:sldChg>
      <pc:sldChg chg="addSp delSp modSp mod setBg addAnim delAnim">
        <pc:chgData name="Anvitha Gutha" userId="152031a0d4fbe548" providerId="LiveId" clId="{DF74BE5E-CBEF-4C7C-A0C9-E4A22BD03E79}" dt="2025-01-10T02:27:24.711" v="230" actId="14100"/>
        <pc:sldMkLst>
          <pc:docMk/>
          <pc:sldMk cId="1098046503" sldId="273"/>
        </pc:sldMkLst>
        <pc:spChg chg="mod ord">
          <ac:chgData name="Anvitha Gutha" userId="152031a0d4fbe548" providerId="LiveId" clId="{DF74BE5E-CBEF-4C7C-A0C9-E4A22BD03E79}" dt="2025-01-10T02:26:24.857" v="219" actId="14100"/>
          <ac:spMkLst>
            <pc:docMk/>
            <pc:sldMk cId="1098046503" sldId="273"/>
            <ac:spMk id="180" creationId="{00000000-0000-0000-0000-000000000000}"/>
          </ac:spMkLst>
        </pc:spChg>
        <pc:spChg chg="add del">
          <ac:chgData name="Anvitha Gutha" userId="152031a0d4fbe548" providerId="LiveId" clId="{DF74BE5E-CBEF-4C7C-A0C9-E4A22BD03E79}" dt="2025-01-10T02:26:02.670" v="212" actId="26606"/>
          <ac:spMkLst>
            <pc:docMk/>
            <pc:sldMk cId="1098046503" sldId="273"/>
            <ac:spMk id="185" creationId="{37C89E4B-3C9F-44B9-8B86-D9E3D112D8EC}"/>
          </ac:spMkLst>
        </pc:spChg>
        <pc:picChg chg="add del mod">
          <ac:chgData name="Anvitha Gutha" userId="152031a0d4fbe548" providerId="LiveId" clId="{DF74BE5E-CBEF-4C7C-A0C9-E4A22BD03E79}" dt="2025-01-10T02:27:00.672" v="223" actId="478"/>
          <ac:picMkLst>
            <pc:docMk/>
            <pc:sldMk cId="1098046503" sldId="273"/>
            <ac:picMk id="3" creationId="{F63EC2BD-457F-38C9-FDFA-6D84362EAFCA}"/>
          </ac:picMkLst>
        </pc:picChg>
        <pc:picChg chg="add mod">
          <ac:chgData name="Anvitha Gutha" userId="152031a0d4fbe548" providerId="LiveId" clId="{DF74BE5E-CBEF-4C7C-A0C9-E4A22BD03E79}" dt="2025-01-10T02:27:24.711" v="230" actId="14100"/>
          <ac:picMkLst>
            <pc:docMk/>
            <pc:sldMk cId="1098046503" sldId="273"/>
            <ac:picMk id="5" creationId="{2AD85108-2165-AC76-EF21-323B6987E984}"/>
          </ac:picMkLst>
        </pc:picChg>
        <pc:picChg chg="del">
          <ac:chgData name="Anvitha Gutha" userId="152031a0d4fbe548" providerId="LiveId" clId="{DF74BE5E-CBEF-4C7C-A0C9-E4A22BD03E79}" dt="2025-01-10T02:25:56.485" v="208" actId="478"/>
          <ac:picMkLst>
            <pc:docMk/>
            <pc:sldMk cId="1098046503" sldId="273"/>
            <ac:picMk id="7" creationId="{7354B7AD-E8E8-9824-E028-8BD7EED639C4}"/>
          </ac:picMkLst>
        </pc:picChg>
        <pc:cxnChg chg="add del">
          <ac:chgData name="Anvitha Gutha" userId="152031a0d4fbe548" providerId="LiveId" clId="{DF74BE5E-CBEF-4C7C-A0C9-E4A22BD03E79}" dt="2025-01-10T02:26:02.670" v="212" actId="26606"/>
          <ac:cxnSpMkLst>
            <pc:docMk/>
            <pc:sldMk cId="1098046503" sldId="273"/>
            <ac:cxnSpMk id="187" creationId="{AA2EAA10-076F-46BD-8F0F-B9A2FB77A85C}"/>
          </ac:cxnSpMkLst>
        </pc:cxnChg>
        <pc:cxnChg chg="add del">
          <ac:chgData name="Anvitha Gutha" userId="152031a0d4fbe548" providerId="LiveId" clId="{DF74BE5E-CBEF-4C7C-A0C9-E4A22BD03E79}" dt="2025-01-10T02:26:02.670" v="212" actId="26606"/>
          <ac:cxnSpMkLst>
            <pc:docMk/>
            <pc:sldMk cId="1098046503" sldId="273"/>
            <ac:cxnSpMk id="189" creationId="{D891E407-403B-4764-86C9-33A56D3BCAA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4641488551_2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14641488551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4641488551_2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g14641488551_2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5485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4641488551_2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14641488551_2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641488551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14641488551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641488551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39;g14641488551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7243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641488551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39;g14641488551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7528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641488551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39;g14641488551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0738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641488551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14641488551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1574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641488551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39;g14641488551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59487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4641488551_2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g14641488551_2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5350073" y="1467445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349573" y="-447080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1" r:id="rId2"/>
    <p:sldLayoutId id="2147483663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>
            <a:spLocks noGrp="1"/>
          </p:cNvSpPr>
          <p:nvPr>
            <p:ph type="ctrTitle"/>
          </p:nvPr>
        </p:nvSpPr>
        <p:spPr>
          <a:xfrm>
            <a:off x="1263132" y="1620028"/>
            <a:ext cx="6737868" cy="1012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CSC/ECE 517 </a:t>
            </a:r>
            <a:br>
              <a:rPr lang="en" sz="33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33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Roster Summary</a:t>
            </a:r>
            <a:endParaRPr sz="3300"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0" name="Google Shape;130;p25"/>
          <p:cNvSpPr txBox="1">
            <a:spLocks noGrp="1"/>
          </p:cNvSpPr>
          <p:nvPr>
            <p:ph type="subTitle" idx="1"/>
          </p:nvPr>
        </p:nvSpPr>
        <p:spPr>
          <a:xfrm>
            <a:off x="1143000" y="2934404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rPr lang="en" sz="2100" dirty="0">
                <a:solidFill>
                  <a:schemeClr val="lt1"/>
                </a:solidFill>
                <a:latin typeface="Comic Sans MS"/>
                <a:sym typeface="Comic Sans MS"/>
              </a:rPr>
              <a:t>Spring 2025</a:t>
            </a:r>
            <a:endParaRPr sz="2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3"/>
          <p:cNvSpPr txBox="1">
            <a:spLocks noGrp="1"/>
          </p:cNvSpPr>
          <p:nvPr>
            <p:ph type="ctrTitle"/>
          </p:nvPr>
        </p:nvSpPr>
        <p:spPr>
          <a:xfrm>
            <a:off x="1436915" y="1055650"/>
            <a:ext cx="6204856" cy="416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-US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Undergraduate School/University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D85108-2165-AC76-EF21-323B6987E9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6914" y="1471961"/>
            <a:ext cx="6644003" cy="304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04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subTitle" idx="1"/>
          </p:nvPr>
        </p:nvSpPr>
        <p:spPr>
          <a:xfrm>
            <a:off x="2886806" y="1996273"/>
            <a:ext cx="3423139" cy="1552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-133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Country</a:t>
            </a:r>
            <a:endParaRPr sz="2000" dirty="0">
              <a:latin typeface="+mn-lt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State/Province</a:t>
            </a:r>
            <a:endParaRPr sz="2000" dirty="0">
              <a:latin typeface="+mn-lt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Hometown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sym typeface="Comic Sans MS"/>
              </a:rPr>
              <a:t> Undergraduate school</a:t>
            </a:r>
            <a:endParaRPr sz="2000" dirty="0">
              <a:latin typeface="+mn-lt"/>
            </a:endParaRPr>
          </a:p>
        </p:txBody>
      </p:sp>
      <p:sp>
        <p:nvSpPr>
          <p:cNvPr id="136" name="Google Shape;136;p26"/>
          <p:cNvSpPr txBox="1">
            <a:spLocks noGrp="1"/>
          </p:cNvSpPr>
          <p:nvPr>
            <p:ph type="ctrTitle"/>
          </p:nvPr>
        </p:nvSpPr>
        <p:spPr>
          <a:xfrm>
            <a:off x="1987061" y="1173009"/>
            <a:ext cx="5222631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Where do we come from?</a:t>
            </a:r>
            <a:endParaRPr sz="33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>
            <a:spLocks noGrp="1"/>
          </p:cNvSpPr>
          <p:nvPr>
            <p:ph type="subTitle" idx="1"/>
          </p:nvPr>
        </p:nvSpPr>
        <p:spPr>
          <a:xfrm>
            <a:off x="1996751" y="2048326"/>
            <a:ext cx="5859623" cy="1817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-133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United States – 15</a:t>
            </a:r>
          </a:p>
          <a:p>
            <a:pPr marL="0" indent="-133350" algn="l"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India</a:t>
            </a:r>
            <a:r>
              <a:rPr lang="en-US" sz="2000" dirty="0">
                <a:solidFill>
                  <a:schemeClr val="lt1"/>
                </a:solidFill>
                <a:ea typeface="Comic Sans MS"/>
                <a:cs typeface="Comic Sans MS"/>
                <a:sym typeface="Comic Sans MS"/>
              </a:rPr>
              <a:t> – 14</a:t>
            </a:r>
            <a:endParaRPr lang="en" sz="2000" dirty="0">
              <a:solidFill>
                <a:schemeClr val="lt1"/>
              </a:solidFill>
              <a:latin typeface="+mn-lt"/>
              <a:ea typeface="Comic Sans MS"/>
              <a:cs typeface="Comic Sans MS"/>
              <a:sym typeface="Comic Sans MS"/>
            </a:endParaRPr>
          </a:p>
          <a:p>
            <a:pPr marL="0" lvl="0" indent="-133350" algn="l"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Iran </a:t>
            </a:r>
            <a:r>
              <a:rPr lang="en" sz="2000" dirty="0">
                <a:solidFill>
                  <a:schemeClr val="lt1"/>
                </a:solidFill>
                <a:ea typeface="Comic Sans MS"/>
                <a:cs typeface="Comic Sans MS"/>
                <a:sym typeface="Comic Sans MS"/>
              </a:rPr>
              <a:t>–</a:t>
            </a:r>
            <a:r>
              <a:rPr lang="en" sz="2000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1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sym typeface="Comic Sans MS"/>
              </a:rPr>
              <a:t> China – 1</a:t>
            </a:r>
          </a:p>
          <a:p>
            <a:pPr marL="0" lvl="0" indent="-133350" algn="l"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sym typeface="Comic Sans MS"/>
              </a:rPr>
              <a:t> Bangladesh</a:t>
            </a:r>
            <a:r>
              <a:rPr lang="en-US" sz="2000" dirty="0">
                <a:solidFill>
                  <a:schemeClr val="lt1"/>
                </a:solidFill>
                <a:latin typeface="+mn-lt"/>
                <a:sym typeface="Comic Sans MS"/>
              </a:rPr>
              <a:t> </a:t>
            </a:r>
            <a:r>
              <a:rPr lang="en" sz="2000" dirty="0">
                <a:solidFill>
                  <a:schemeClr val="lt1"/>
                </a:solidFill>
                <a:sym typeface="Comic Sans MS"/>
              </a:rPr>
              <a:t>–</a:t>
            </a:r>
            <a:r>
              <a:rPr lang="en-US" sz="2000" dirty="0">
                <a:solidFill>
                  <a:schemeClr val="lt1"/>
                </a:solidFill>
                <a:latin typeface="+mn-lt"/>
                <a:sym typeface="Comic Sans MS"/>
              </a:rPr>
              <a:t> 1</a:t>
            </a:r>
            <a:endParaRPr sz="2000" dirty="0">
              <a:latin typeface="+mn-lt"/>
            </a:endParaRPr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000" dirty="0">
              <a:latin typeface="+mn-lt"/>
            </a:endParaRPr>
          </a:p>
        </p:txBody>
      </p:sp>
      <p:sp>
        <p:nvSpPr>
          <p:cNvPr id="142" name="Google Shape;142;p27"/>
          <p:cNvSpPr txBox="1">
            <a:spLocks noGrp="1"/>
          </p:cNvSpPr>
          <p:nvPr>
            <p:ph type="ctrTitle"/>
          </p:nvPr>
        </p:nvSpPr>
        <p:spPr>
          <a:xfrm>
            <a:off x="2096965" y="1278038"/>
            <a:ext cx="5222631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Country</a:t>
            </a:r>
            <a:endParaRPr sz="3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ctrTitle"/>
          </p:nvPr>
        </p:nvSpPr>
        <p:spPr>
          <a:xfrm>
            <a:off x="2096965" y="1090465"/>
            <a:ext cx="5222631" cy="4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Country</a:t>
            </a:r>
            <a:endParaRPr sz="3300" dirty="0">
              <a:latin typeface="+mj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4A1A99-9E05-CEF8-AEFE-D122C31F77A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949" t="3132" b="4818"/>
          <a:stretch/>
        </p:blipFill>
        <p:spPr>
          <a:xfrm>
            <a:off x="2249084" y="1567543"/>
            <a:ext cx="5070512" cy="280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717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>
            <a:spLocks noGrp="1"/>
          </p:cNvSpPr>
          <p:nvPr>
            <p:ph type="subTitle" idx="1"/>
          </p:nvPr>
        </p:nvSpPr>
        <p:spPr>
          <a:xfrm>
            <a:off x="1987061" y="2050301"/>
            <a:ext cx="5222631" cy="2401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-133350" algn="l">
              <a:spcBef>
                <a:spcPts val="0"/>
              </a:spcBef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</a:t>
            </a:r>
            <a:r>
              <a:rPr lang="en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North </a:t>
            </a:r>
            <a:r>
              <a:rPr lang="en" dirty="0">
                <a:solidFill>
                  <a:schemeClr val="lt1"/>
                </a:solidFill>
                <a:latin typeface="+mj-lt"/>
                <a:ea typeface="Comic Sans MS"/>
                <a:cs typeface="Arial" panose="020B0604020202020204" pitchFamily="34" charset="0"/>
                <a:sym typeface="Comic Sans MS"/>
              </a:rPr>
              <a:t>Carolina</a:t>
            </a:r>
            <a:r>
              <a:rPr lang="en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 </a:t>
            </a:r>
            <a:r>
              <a:rPr lang="en" dirty="0">
                <a:solidFill>
                  <a:schemeClr val="lt1"/>
                </a:solidFill>
                <a:ea typeface="Comic Sans MS"/>
                <a:cs typeface="Comic Sans MS"/>
                <a:sym typeface="Comic Sans MS"/>
              </a:rPr>
              <a:t>– 12</a:t>
            </a:r>
            <a:endParaRPr dirty="0">
              <a:latin typeface="+mn-lt"/>
            </a:endParaRPr>
          </a:p>
          <a:p>
            <a:pPr marL="0" indent="-133350" algn="l"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</a:t>
            </a:r>
            <a:r>
              <a:rPr lang="en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Maharashtra – 5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rgbClr val="FFFFFF"/>
                </a:solidFill>
                <a:latin typeface="Arial"/>
                <a:sym typeface="Comic Sans MS"/>
              </a:rPr>
              <a:t> Gujarat – 4</a:t>
            </a:r>
            <a:endParaRPr dirty="0">
              <a:latin typeface="+mn-lt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chemeClr val="lt1"/>
                </a:solidFill>
                <a:latin typeface="+mn-lt"/>
                <a:sym typeface="Comic Sans MS"/>
              </a:rPr>
              <a:t> Karnataka – 2 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chemeClr val="lt1"/>
                </a:solidFill>
                <a:latin typeface="+mn-lt"/>
                <a:sym typeface="Comic Sans MS"/>
              </a:rPr>
              <a:t> Others - 1 each (total: 9)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endParaRPr lang="en" dirty="0">
              <a:solidFill>
                <a:schemeClr val="lt1"/>
              </a:solidFill>
              <a:latin typeface="+mn-lt"/>
              <a:sym typeface="Comic Sans MS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endParaRPr dirty="0">
              <a:latin typeface="+mn-lt"/>
            </a:endParaRPr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dirty="0">
              <a:latin typeface="+mn-lt"/>
            </a:endParaRPr>
          </a:p>
        </p:txBody>
      </p:sp>
      <p:sp>
        <p:nvSpPr>
          <p:cNvPr id="142" name="Google Shape;142;p27"/>
          <p:cNvSpPr txBox="1">
            <a:spLocks noGrp="1"/>
          </p:cNvSpPr>
          <p:nvPr>
            <p:ph type="ctrTitle"/>
          </p:nvPr>
        </p:nvSpPr>
        <p:spPr>
          <a:xfrm>
            <a:off x="1987061" y="1223609"/>
            <a:ext cx="5222631" cy="622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State/Province</a:t>
            </a:r>
            <a:endParaRPr sz="33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4316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ctrTitle"/>
          </p:nvPr>
        </p:nvSpPr>
        <p:spPr>
          <a:xfrm>
            <a:off x="1987061" y="1040044"/>
            <a:ext cx="5222631" cy="579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State/Province</a:t>
            </a:r>
            <a:endParaRPr sz="3300" dirty="0"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955D94-3242-8F00-46F8-1381DE5B0E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7219" y="1596314"/>
            <a:ext cx="5527494" cy="286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813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ctrTitle"/>
          </p:nvPr>
        </p:nvSpPr>
        <p:spPr>
          <a:xfrm>
            <a:off x="2095918" y="1165631"/>
            <a:ext cx="5222631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Hometown</a:t>
            </a:r>
            <a:endParaRPr sz="33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9D87BF-D9C3-807C-B001-8B1C72033421}"/>
              </a:ext>
            </a:extLst>
          </p:cNvPr>
          <p:cNvSpPr txBox="1"/>
          <p:nvPr/>
        </p:nvSpPr>
        <p:spPr>
          <a:xfrm>
            <a:off x="709127" y="1740946"/>
            <a:ext cx="8546839" cy="2164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</a:pPr>
            <a:r>
              <a:rPr lang="en-US" sz="2000" dirty="0">
                <a:solidFill>
                  <a:schemeClr val="bg1"/>
                </a:solidFill>
                <a:latin typeface="+mn-lt"/>
                <a:ea typeface="Comic Sans MS"/>
                <a:cs typeface="Comic Sans MS"/>
                <a:sym typeface="Comic Sans MS"/>
              </a:rPr>
              <a:t> </a:t>
            </a:r>
          </a:p>
          <a:p>
            <a:pPr marL="0" lvl="0" indent="-133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chemeClr val="bg1"/>
                </a:solidFill>
                <a:latin typeface="+mn-lt"/>
                <a:ea typeface="Comic Sans MS"/>
                <a:cs typeface="Comic Sans MS"/>
                <a:sym typeface="Comic Sans MS"/>
              </a:rPr>
              <a:t> Ahmedabad – 4</a:t>
            </a: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chemeClr val="bg1"/>
                </a:solidFill>
                <a:latin typeface="+mn-lt"/>
                <a:ea typeface="Comic Sans MS"/>
                <a:cs typeface="Comic Sans MS"/>
                <a:sym typeface="Comic Sans MS"/>
              </a:rPr>
              <a:t> Mumbai – 3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chemeClr val="bg1"/>
                </a:solidFill>
                <a:latin typeface="+mn-lt"/>
                <a:sym typeface="Comic Sans MS"/>
              </a:rPr>
              <a:t> Raleigh, Charlotte – 2 each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 Others – 1 each (total: 21)</a:t>
            </a:r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8592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ctrTitle"/>
          </p:nvPr>
        </p:nvSpPr>
        <p:spPr>
          <a:xfrm>
            <a:off x="2095918" y="1165631"/>
            <a:ext cx="5222631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-US" sz="330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Hometown</a:t>
            </a:r>
            <a:endParaRPr lang="en-US" sz="3300" dirty="0">
              <a:latin typeface="+mj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7995B7-6316-1311-F78A-30A035F1AF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3317" y="1813897"/>
            <a:ext cx="4604204" cy="260198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D4648B-7AAE-D168-1AB5-AA474F7BB4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479" y="1813897"/>
            <a:ext cx="4180458" cy="260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68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3"/>
          <p:cNvSpPr txBox="1">
            <a:spLocks noGrp="1"/>
          </p:cNvSpPr>
          <p:nvPr>
            <p:ph type="subTitle" idx="1"/>
          </p:nvPr>
        </p:nvSpPr>
        <p:spPr>
          <a:xfrm>
            <a:off x="1119674" y="1851518"/>
            <a:ext cx="6699380" cy="2400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indent="0" algn="l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</a:pPr>
            <a:r>
              <a:rPr lang="en-US" dirty="0">
                <a:solidFill>
                  <a:schemeClr val="bg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</a:p>
          <a:p>
            <a:pPr marL="0" indent="-133350" algn="l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dirty="0">
                <a:solidFill>
                  <a:schemeClr val="bg1"/>
                </a:solidFill>
                <a:latin typeface="+mn-lt"/>
                <a:ea typeface="Arial"/>
                <a:cs typeface="Arial"/>
                <a:sym typeface="Arial"/>
              </a:rPr>
              <a:t> NC State University – 9</a:t>
            </a:r>
          </a:p>
          <a:p>
            <a:pPr marL="0" indent="-133350" algn="l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dirty="0">
                <a:solidFill>
                  <a:schemeClr val="bg1"/>
                </a:solidFill>
                <a:latin typeface="+mn-lt"/>
                <a:ea typeface="Arial"/>
                <a:cs typeface="Arial"/>
                <a:sym typeface="Arial"/>
              </a:rPr>
              <a:t> Nirma University </a:t>
            </a:r>
            <a:r>
              <a:rPr lang="en-US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– 3</a:t>
            </a:r>
            <a:endParaRPr lang="en-US" dirty="0">
              <a:solidFill>
                <a:schemeClr val="bg1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indent="-133350" algn="l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dirty="0">
                <a:solidFill>
                  <a:schemeClr val="bg1"/>
                </a:solidFill>
                <a:latin typeface="+mn-lt"/>
                <a:ea typeface="Arial"/>
                <a:cs typeface="Arial"/>
                <a:sym typeface="Arial"/>
              </a:rPr>
              <a:t> University of North Carolina at Charlotte – 2</a:t>
            </a:r>
          </a:p>
          <a:p>
            <a:pPr marL="0" indent="-133350" algn="l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chemeClr val="bg1"/>
                </a:solidFill>
                <a:latin typeface="+mn-lt"/>
                <a:ea typeface="Arial"/>
                <a:cs typeface="Arial"/>
                <a:sym typeface="Arial"/>
              </a:rPr>
              <a:t> Others – 1 each (total: 15)</a:t>
            </a:r>
            <a:endParaRPr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0" name="Google Shape;180;p33"/>
          <p:cNvSpPr txBox="1">
            <a:spLocks noGrp="1"/>
          </p:cNvSpPr>
          <p:nvPr>
            <p:ph type="ctrTitle"/>
          </p:nvPr>
        </p:nvSpPr>
        <p:spPr>
          <a:xfrm>
            <a:off x="1436915" y="1184210"/>
            <a:ext cx="6204856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Undergraduate School/University</a:t>
            </a:r>
            <a:endParaRPr sz="3300" dirty="0">
              <a:solidFill>
                <a:schemeClr val="lt1"/>
              </a:solidFill>
              <a:latin typeface="+mj-lt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2605</TotalTime>
  <Words>147</Words>
  <Application>Microsoft Office PowerPoint</Application>
  <PresentationFormat>On-screen Show (16:9)</PresentationFormat>
  <Paragraphs>36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Noto Sans Symbols</vt:lpstr>
      <vt:lpstr>Office Theme</vt:lpstr>
      <vt:lpstr>CSC/ECE 517  Roster Summary</vt:lpstr>
      <vt:lpstr>Where do we come from?</vt:lpstr>
      <vt:lpstr>Country</vt:lpstr>
      <vt:lpstr>Country</vt:lpstr>
      <vt:lpstr>State/Province</vt:lpstr>
      <vt:lpstr>State/Province</vt:lpstr>
      <vt:lpstr>Hometown</vt:lpstr>
      <vt:lpstr>Hometown</vt:lpstr>
      <vt:lpstr>Undergraduate School/University</vt:lpstr>
      <vt:lpstr>Undergraduate School/University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CSC/ECE 517  Roster Summary</dc:title>
  <cp:lastModifiedBy>Anvitha Gutha</cp:lastModifiedBy>
  <cp:revision>45</cp:revision>
  <dcterms:modified xsi:type="dcterms:W3CDTF">2025-01-10T02:27:27Z</dcterms:modified>
</cp:coreProperties>
</file>