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2"/>
  </p:notesMasterIdLst>
  <p:sldIdLst>
    <p:sldId id="256" r:id="rId2"/>
    <p:sldId id="257" r:id="rId3"/>
    <p:sldId id="258" r:id="rId4"/>
    <p:sldId id="270" r:id="rId5"/>
    <p:sldId id="264" r:id="rId6"/>
    <p:sldId id="271" r:id="rId7"/>
    <p:sldId id="266" r:id="rId8"/>
    <p:sldId id="272" r:id="rId9"/>
    <p:sldId id="268" r:id="rId10"/>
    <p:sldId id="27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39"/>
    <p:restoredTop sz="94662"/>
  </p:normalViewPr>
  <p:slideViewPr>
    <p:cSldViewPr snapToGrid="0">
      <p:cViewPr>
        <p:scale>
          <a:sx n="82" d="100"/>
          <a:sy n="82" d="100"/>
        </p:scale>
        <p:origin x="1051" y="77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4641488551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14641488551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641488551_2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641488551_2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48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641488551_2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4641488551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7243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7528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0738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157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5948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641488551_2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641488551_2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263132" y="1620028"/>
            <a:ext cx="6737868" cy="101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CSC/ECE 517 </a:t>
            </a:r>
            <a:b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33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Roster Summary</a:t>
            </a:r>
            <a:endParaRPr sz="33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0" name="Google Shape;130;p25"/>
          <p:cNvSpPr txBox="1">
            <a:spLocks noGrp="1"/>
          </p:cNvSpPr>
          <p:nvPr>
            <p:ph type="subTitle" idx="1"/>
          </p:nvPr>
        </p:nvSpPr>
        <p:spPr>
          <a:xfrm>
            <a:off x="1143000" y="2934404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Spring 2024</a:t>
            </a:r>
            <a:endParaRPr sz="2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>
            <a:spLocks noGrp="1"/>
          </p:cNvSpPr>
          <p:nvPr>
            <p:ph type="ctrTitle"/>
          </p:nvPr>
        </p:nvSpPr>
        <p:spPr>
          <a:xfrm>
            <a:off x="1436915" y="1184210"/>
            <a:ext cx="6204856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Undergraduate School/University</a:t>
            </a:r>
            <a:endParaRPr sz="3300" dirty="0">
              <a:solidFill>
                <a:schemeClr val="lt1"/>
              </a:solidFill>
              <a:latin typeface="+mj-lt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3F7C1EB-D627-4B67-B0F2-3037F9F18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921" y="1759526"/>
            <a:ext cx="4434651" cy="2728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04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subTitle" idx="1"/>
          </p:nvPr>
        </p:nvSpPr>
        <p:spPr>
          <a:xfrm>
            <a:off x="2886806" y="1996273"/>
            <a:ext cx="3423139" cy="1552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Country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State/Province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Hometown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 Undergraduate school</a:t>
            </a:r>
            <a:endParaRPr sz="2000" dirty="0">
              <a:latin typeface="+mn-lt"/>
            </a:endParaRPr>
          </a:p>
        </p:txBody>
      </p:sp>
      <p:sp>
        <p:nvSpPr>
          <p:cNvPr id="136" name="Google Shape;136;p26"/>
          <p:cNvSpPr txBox="1">
            <a:spLocks noGrp="1"/>
          </p:cNvSpPr>
          <p:nvPr>
            <p:ph type="ctrTitle"/>
          </p:nvPr>
        </p:nvSpPr>
        <p:spPr>
          <a:xfrm>
            <a:off x="1987061" y="1173009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Where do we come from?</a:t>
            </a:r>
            <a:endParaRPr sz="33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subTitle" idx="1"/>
          </p:nvPr>
        </p:nvSpPr>
        <p:spPr>
          <a:xfrm>
            <a:off x="1996751" y="2048326"/>
            <a:ext cx="5859623" cy="181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India – 30</a:t>
            </a:r>
            <a:endParaRPr sz="2000"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United States – 19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+mn-lt"/>
                <a:sym typeface="Comic Sans MS"/>
              </a:rPr>
              <a:t> China, Cuba, Ethiopia, South Korea – 1 each</a:t>
            </a:r>
            <a:endParaRPr sz="2000" dirty="0">
              <a:latin typeface="+mn-lt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000" dirty="0">
              <a:latin typeface="+mn-lt"/>
            </a:endParaRPr>
          </a:p>
        </p:txBody>
      </p:sp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6965" y="1278038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Country</a:t>
            </a:r>
            <a:endParaRPr sz="3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6965" y="1278038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Country</a:t>
            </a:r>
            <a:endParaRPr sz="3300" dirty="0">
              <a:latin typeface="+mj-lt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4F207CE1-4B2F-9E32-4F07-A9872B910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841" y="1853353"/>
            <a:ext cx="4042878" cy="249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71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subTitle" idx="1"/>
          </p:nvPr>
        </p:nvSpPr>
        <p:spPr>
          <a:xfrm>
            <a:off x="1987061" y="1957754"/>
            <a:ext cx="5222631" cy="249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North Carolina – 13</a:t>
            </a:r>
            <a:endParaRPr dirty="0">
              <a:latin typeface="+mn-lt"/>
            </a:endParaRPr>
          </a:p>
          <a:p>
            <a:pPr mar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</a:t>
            </a:r>
            <a:r>
              <a:rPr lang="en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Maharashtra – 12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ea typeface="Comic Sans MS"/>
                <a:cs typeface="Comic Sans MS"/>
                <a:sym typeface="Comic Sans MS"/>
              </a:rPr>
              <a:t> Gujarat – 9</a:t>
            </a:r>
          </a:p>
          <a:p>
            <a:pPr marL="0" lvl="0" indent="-133350" algn="l">
              <a:buClr>
                <a:srgbClr val="FFFFFF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rgbClr val="FFFFFF"/>
                </a:solidFill>
                <a:latin typeface="Arial"/>
                <a:sym typeface="Comic Sans MS"/>
              </a:rPr>
              <a:t> Karnataka, Tamil Nadu – 3 each</a:t>
            </a:r>
            <a:endParaRPr dirty="0"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sym typeface="Comic Sans MS"/>
              </a:rPr>
              <a:t> Andhra Pradesh, California – 2 each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lt1"/>
                </a:solidFill>
                <a:latin typeface="+mn-lt"/>
                <a:sym typeface="Comic Sans MS"/>
              </a:rPr>
              <a:t> Others - 1 each (total: 9)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endParaRPr lang="en" dirty="0">
              <a:solidFill>
                <a:schemeClr val="lt1"/>
              </a:solidFill>
              <a:latin typeface="+mn-lt"/>
              <a:sym typeface="Comic Sans MS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endParaRPr dirty="0">
              <a:latin typeface="+mn-lt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</p:txBody>
      </p:sp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1987061" y="1223609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State/Province</a:t>
            </a:r>
            <a:endParaRPr sz="3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316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1987061" y="1223609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State/Province</a:t>
            </a:r>
            <a:endParaRPr sz="3300" dirty="0">
              <a:latin typeface="+mj-lt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289B904-B8BB-44C8-4988-F3B3E9D95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751" y="1798924"/>
            <a:ext cx="4258498" cy="263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81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5918" y="1165631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Hometown</a:t>
            </a:r>
            <a:endParaRPr sz="33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D87BF-D9C3-807C-B001-8B1C72033421}"/>
              </a:ext>
            </a:extLst>
          </p:cNvPr>
          <p:cNvSpPr txBox="1"/>
          <p:nvPr/>
        </p:nvSpPr>
        <p:spPr>
          <a:xfrm>
            <a:off x="709127" y="1740946"/>
            <a:ext cx="8546839" cy="2267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Mumbai – 9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Ahmedabad – 4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ea typeface="Comic Sans MS"/>
                <a:cs typeface="Comic Sans MS"/>
                <a:sym typeface="Comic Sans MS"/>
              </a:rPr>
              <a:t> Cary, Chennai, Raleigh – 3 each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  <a:sym typeface="Comic Sans MS"/>
              </a:rPr>
              <a:t> Charlotte, Gandhinagar, Morrisville, Pune, Surat, Vijayawada – 2 each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 Others – 1 each (total: 19)</a:t>
            </a: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859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2095918" y="1165631"/>
            <a:ext cx="5222631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Hometown</a:t>
            </a:r>
            <a:endParaRPr sz="3300" dirty="0">
              <a:latin typeface="+mj-lt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33A1EE5-5DDF-F0C7-7A05-C72B48C38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606" y="1740946"/>
            <a:ext cx="4820062" cy="298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CE13AA-0C21-9F69-6AA8-DC6B7A2B2B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207" y="2188521"/>
            <a:ext cx="3959422" cy="191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8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>
            <a:spLocks noGrp="1"/>
          </p:cNvSpPr>
          <p:nvPr>
            <p:ph type="subTitle" idx="1"/>
          </p:nvPr>
        </p:nvSpPr>
        <p:spPr>
          <a:xfrm>
            <a:off x="1119674" y="1759525"/>
            <a:ext cx="6699380" cy="2492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NC State University – 9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Pandit Deendayal Energy University, KJ Somaiya College of Engineering – 5 each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UNC Charlotte, Sardar Patel Institute of Technology – 2 each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 Others – 1 each (total: 30)</a:t>
            </a:r>
            <a:endParaRPr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0" name="Google Shape;180;p33"/>
          <p:cNvSpPr txBox="1">
            <a:spLocks noGrp="1"/>
          </p:cNvSpPr>
          <p:nvPr>
            <p:ph type="ctrTitle"/>
          </p:nvPr>
        </p:nvSpPr>
        <p:spPr>
          <a:xfrm>
            <a:off x="1436915" y="1184210"/>
            <a:ext cx="6204856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300" dirty="0">
                <a:solidFill>
                  <a:schemeClr val="lt1"/>
                </a:solidFill>
                <a:latin typeface="+mj-lt"/>
                <a:ea typeface="Comic Sans MS"/>
                <a:cs typeface="Comic Sans MS"/>
                <a:sym typeface="Comic Sans MS"/>
              </a:rPr>
              <a:t>Undergraduate School/University</a:t>
            </a:r>
            <a:endParaRPr sz="3300" dirty="0">
              <a:solidFill>
                <a:schemeClr val="lt1"/>
              </a:solidFill>
              <a:latin typeface="+mj-lt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188</Words>
  <Application>Microsoft Office PowerPoint</Application>
  <PresentationFormat>On-screen Show (16:9)</PresentationFormat>
  <Paragraphs>34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Noto Sans Symbols</vt:lpstr>
      <vt:lpstr>Office Theme</vt:lpstr>
      <vt:lpstr>CSC/ECE 517  Roster Summary</vt:lpstr>
      <vt:lpstr>Where do we come from?</vt:lpstr>
      <vt:lpstr>Country</vt:lpstr>
      <vt:lpstr>Country</vt:lpstr>
      <vt:lpstr>State/Province</vt:lpstr>
      <vt:lpstr>State/Province</vt:lpstr>
      <vt:lpstr>Hometown</vt:lpstr>
      <vt:lpstr>Hometown</vt:lpstr>
      <vt:lpstr>Undergraduate School/University</vt:lpstr>
      <vt:lpstr>Undergraduate School/University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CSC/ECE 517  Roster Summary</dc:title>
  <cp:lastModifiedBy>Ananya Mantravadi</cp:lastModifiedBy>
  <cp:revision>43</cp:revision>
  <dcterms:modified xsi:type="dcterms:W3CDTF">2024-01-12T03:33:34Z</dcterms:modified>
</cp:coreProperties>
</file>