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10"/>
  </p:notesMasterIdLst>
  <p:sldIdLst>
    <p:sldId id="256" r:id="rId2"/>
    <p:sldId id="264" r:id="rId3"/>
    <p:sldId id="257" r:id="rId4"/>
    <p:sldId id="258" r:id="rId5"/>
    <p:sldId id="259" r:id="rId6"/>
    <p:sldId id="268" r:id="rId7"/>
    <p:sldId id="269" r:id="rId8"/>
    <p:sldId id="260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CC66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>
      <p:cViewPr varScale="1">
        <p:scale>
          <a:sx n="121" d="100"/>
          <a:sy n="121" d="100"/>
        </p:scale>
        <p:origin x="69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d\Documents\CSC%20517\f23\Teammate%20review%20scores%20over%20tim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d\Documents\CSC%20517\f23\Teammate%20review%20scores%20over%20tim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>
                <a:solidFill>
                  <a:schemeClr val="bg1"/>
                </a:solidFill>
              </a:rPr>
              <a:t>Teammate Review Scores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Avg.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Sheet1!$A$2:$A$18</c:f>
              <c:strCache>
                <c:ptCount val="17"/>
                <c:pt idx="0">
                  <c:v>S'15</c:v>
                </c:pt>
                <c:pt idx="1">
                  <c:v>F'15</c:v>
                </c:pt>
                <c:pt idx="2">
                  <c:v>S'16</c:v>
                </c:pt>
                <c:pt idx="3">
                  <c:v>F'16</c:v>
                </c:pt>
                <c:pt idx="4">
                  <c:v>S'17</c:v>
                </c:pt>
                <c:pt idx="5">
                  <c:v>F'17</c:v>
                </c:pt>
                <c:pt idx="6">
                  <c:v>S'18</c:v>
                </c:pt>
                <c:pt idx="7">
                  <c:v>F'18</c:v>
                </c:pt>
                <c:pt idx="8">
                  <c:v>S'19</c:v>
                </c:pt>
                <c:pt idx="9">
                  <c:v>F'19</c:v>
                </c:pt>
                <c:pt idx="10">
                  <c:v>S'20</c:v>
                </c:pt>
                <c:pt idx="11">
                  <c:v>F'20</c:v>
                </c:pt>
                <c:pt idx="12">
                  <c:v>S'21</c:v>
                </c:pt>
                <c:pt idx="13">
                  <c:v>F'21</c:v>
                </c:pt>
                <c:pt idx="14">
                  <c:v>S'22</c:v>
                </c:pt>
                <c:pt idx="15">
                  <c:v>F'22</c:v>
                </c:pt>
                <c:pt idx="16">
                  <c:v>S'23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97</c:v>
                </c:pt>
                <c:pt idx="1">
                  <c:v>97.9</c:v>
                </c:pt>
                <c:pt idx="2">
                  <c:v>96.2</c:v>
                </c:pt>
                <c:pt idx="3">
                  <c:v>88</c:v>
                </c:pt>
                <c:pt idx="4">
                  <c:v>79</c:v>
                </c:pt>
                <c:pt idx="5">
                  <c:v>77</c:v>
                </c:pt>
                <c:pt idx="6">
                  <c:v>74</c:v>
                </c:pt>
                <c:pt idx="7">
                  <c:v>76</c:v>
                </c:pt>
                <c:pt idx="8">
                  <c:v>76</c:v>
                </c:pt>
                <c:pt idx="9">
                  <c:v>80</c:v>
                </c:pt>
                <c:pt idx="10">
                  <c:v>84</c:v>
                </c:pt>
                <c:pt idx="11">
                  <c:v>84</c:v>
                </c:pt>
                <c:pt idx="12">
                  <c:v>81</c:v>
                </c:pt>
                <c:pt idx="13">
                  <c:v>86</c:v>
                </c:pt>
                <c:pt idx="14">
                  <c:v>86</c:v>
                </c:pt>
                <c:pt idx="15">
                  <c:v>82</c:v>
                </c:pt>
                <c:pt idx="16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F1-4F90-B9E9-1475A7239F9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Median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Sheet1!$A$2:$A$18</c:f>
              <c:strCache>
                <c:ptCount val="17"/>
                <c:pt idx="0">
                  <c:v>S'15</c:v>
                </c:pt>
                <c:pt idx="1">
                  <c:v>F'15</c:v>
                </c:pt>
                <c:pt idx="2">
                  <c:v>S'16</c:v>
                </c:pt>
                <c:pt idx="3">
                  <c:v>F'16</c:v>
                </c:pt>
                <c:pt idx="4">
                  <c:v>S'17</c:v>
                </c:pt>
                <c:pt idx="5">
                  <c:v>F'17</c:v>
                </c:pt>
                <c:pt idx="6">
                  <c:v>S'18</c:v>
                </c:pt>
                <c:pt idx="7">
                  <c:v>F'18</c:v>
                </c:pt>
                <c:pt idx="8">
                  <c:v>S'19</c:v>
                </c:pt>
                <c:pt idx="9">
                  <c:v>F'19</c:v>
                </c:pt>
                <c:pt idx="10">
                  <c:v>S'20</c:v>
                </c:pt>
                <c:pt idx="11">
                  <c:v>F'20</c:v>
                </c:pt>
                <c:pt idx="12">
                  <c:v>S'21</c:v>
                </c:pt>
                <c:pt idx="13">
                  <c:v>F'21</c:v>
                </c:pt>
                <c:pt idx="14">
                  <c:v>S'22</c:v>
                </c:pt>
                <c:pt idx="15">
                  <c:v>F'22</c:v>
                </c:pt>
                <c:pt idx="16">
                  <c:v>S'23</c:v>
                </c:pt>
              </c:strCache>
            </c:strRef>
          </c:cat>
          <c:val>
            <c:numRef>
              <c:f>Sheet1!$C$2:$C$18</c:f>
              <c:numCache>
                <c:formatCode>General</c:formatCode>
                <c:ptCount val="17"/>
                <c:pt idx="0">
                  <c:v>99</c:v>
                </c:pt>
                <c:pt idx="1">
                  <c:v>99</c:v>
                </c:pt>
                <c:pt idx="2">
                  <c:v>99</c:v>
                </c:pt>
                <c:pt idx="3">
                  <c:v>89</c:v>
                </c:pt>
                <c:pt idx="4">
                  <c:v>81</c:v>
                </c:pt>
                <c:pt idx="5">
                  <c:v>79</c:v>
                </c:pt>
                <c:pt idx="6">
                  <c:v>76</c:v>
                </c:pt>
                <c:pt idx="7">
                  <c:v>78</c:v>
                </c:pt>
                <c:pt idx="8">
                  <c:v>80</c:v>
                </c:pt>
                <c:pt idx="9">
                  <c:v>82</c:v>
                </c:pt>
                <c:pt idx="10">
                  <c:v>88</c:v>
                </c:pt>
                <c:pt idx="11">
                  <c:v>87</c:v>
                </c:pt>
                <c:pt idx="12">
                  <c:v>88</c:v>
                </c:pt>
                <c:pt idx="13">
                  <c:v>89</c:v>
                </c:pt>
                <c:pt idx="14">
                  <c:v>89</c:v>
                </c:pt>
                <c:pt idx="15">
                  <c:v>86</c:v>
                </c:pt>
                <c:pt idx="16">
                  <c:v>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F1-4F90-B9E9-1475A7239F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33727704"/>
        <c:axId val="733721224"/>
      </c:barChart>
      <c:catAx>
        <c:axId val="733727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3721224"/>
        <c:crosses val="autoZero"/>
        <c:auto val="1"/>
        <c:lblAlgn val="ctr"/>
        <c:lblOffset val="100"/>
        <c:noMultiLvlLbl val="0"/>
      </c:catAx>
      <c:valAx>
        <c:axId val="73372122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rgbClr val="002060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3727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accent1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>
                <a:solidFill>
                  <a:schemeClr val="bg1"/>
                </a:solidFill>
              </a:rPr>
              <a:t>Teammate Review Scores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Avg.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Sheet1!$A$2:$A$18</c:f>
              <c:strCache>
                <c:ptCount val="17"/>
                <c:pt idx="0">
                  <c:v>S'15</c:v>
                </c:pt>
                <c:pt idx="1">
                  <c:v>F'15</c:v>
                </c:pt>
                <c:pt idx="2">
                  <c:v>S'16</c:v>
                </c:pt>
                <c:pt idx="3">
                  <c:v>F'16</c:v>
                </c:pt>
                <c:pt idx="4">
                  <c:v>S'17</c:v>
                </c:pt>
                <c:pt idx="5">
                  <c:v>F'17</c:v>
                </c:pt>
                <c:pt idx="6">
                  <c:v>S'18</c:v>
                </c:pt>
                <c:pt idx="7">
                  <c:v>F'18</c:v>
                </c:pt>
                <c:pt idx="8">
                  <c:v>S'19</c:v>
                </c:pt>
                <c:pt idx="9">
                  <c:v>F'19</c:v>
                </c:pt>
                <c:pt idx="10">
                  <c:v>S'20</c:v>
                </c:pt>
                <c:pt idx="11">
                  <c:v>F'20</c:v>
                </c:pt>
                <c:pt idx="12">
                  <c:v>S'21</c:v>
                </c:pt>
                <c:pt idx="13">
                  <c:v>F'21</c:v>
                </c:pt>
                <c:pt idx="14">
                  <c:v>S'22</c:v>
                </c:pt>
                <c:pt idx="15">
                  <c:v>F'22</c:v>
                </c:pt>
                <c:pt idx="16">
                  <c:v>S'23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97</c:v>
                </c:pt>
                <c:pt idx="1">
                  <c:v>97.9</c:v>
                </c:pt>
                <c:pt idx="2">
                  <c:v>96.2</c:v>
                </c:pt>
                <c:pt idx="3">
                  <c:v>88</c:v>
                </c:pt>
                <c:pt idx="4">
                  <c:v>79</c:v>
                </c:pt>
                <c:pt idx="5">
                  <c:v>77</c:v>
                </c:pt>
                <c:pt idx="6">
                  <c:v>74</c:v>
                </c:pt>
                <c:pt idx="7">
                  <c:v>76</c:v>
                </c:pt>
                <c:pt idx="8">
                  <c:v>76</c:v>
                </c:pt>
                <c:pt idx="9">
                  <c:v>80</c:v>
                </c:pt>
                <c:pt idx="10">
                  <c:v>84</c:v>
                </c:pt>
                <c:pt idx="11">
                  <c:v>84</c:v>
                </c:pt>
                <c:pt idx="12">
                  <c:v>81</c:v>
                </c:pt>
                <c:pt idx="13">
                  <c:v>86</c:v>
                </c:pt>
                <c:pt idx="14">
                  <c:v>86</c:v>
                </c:pt>
                <c:pt idx="15">
                  <c:v>82</c:v>
                </c:pt>
                <c:pt idx="16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F1-4F90-B9E9-1475A7239F9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Median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Sheet1!$A$2:$A$18</c:f>
              <c:strCache>
                <c:ptCount val="17"/>
                <c:pt idx="0">
                  <c:v>S'15</c:v>
                </c:pt>
                <c:pt idx="1">
                  <c:v>F'15</c:v>
                </c:pt>
                <c:pt idx="2">
                  <c:v>S'16</c:v>
                </c:pt>
                <c:pt idx="3">
                  <c:v>F'16</c:v>
                </c:pt>
                <c:pt idx="4">
                  <c:v>S'17</c:v>
                </c:pt>
                <c:pt idx="5">
                  <c:v>F'17</c:v>
                </c:pt>
                <c:pt idx="6">
                  <c:v>S'18</c:v>
                </c:pt>
                <c:pt idx="7">
                  <c:v>F'18</c:v>
                </c:pt>
                <c:pt idx="8">
                  <c:v>S'19</c:v>
                </c:pt>
                <c:pt idx="9">
                  <c:v>F'19</c:v>
                </c:pt>
                <c:pt idx="10">
                  <c:v>S'20</c:v>
                </c:pt>
                <c:pt idx="11">
                  <c:v>F'20</c:v>
                </c:pt>
                <c:pt idx="12">
                  <c:v>S'21</c:v>
                </c:pt>
                <c:pt idx="13">
                  <c:v>F'21</c:v>
                </c:pt>
                <c:pt idx="14">
                  <c:v>S'22</c:v>
                </c:pt>
                <c:pt idx="15">
                  <c:v>F'22</c:v>
                </c:pt>
                <c:pt idx="16">
                  <c:v>S'23</c:v>
                </c:pt>
              </c:strCache>
            </c:strRef>
          </c:cat>
          <c:val>
            <c:numRef>
              <c:f>Sheet1!$C$2:$C$18</c:f>
              <c:numCache>
                <c:formatCode>General</c:formatCode>
                <c:ptCount val="17"/>
                <c:pt idx="0">
                  <c:v>99</c:v>
                </c:pt>
                <c:pt idx="1">
                  <c:v>99</c:v>
                </c:pt>
                <c:pt idx="2">
                  <c:v>99</c:v>
                </c:pt>
                <c:pt idx="3">
                  <c:v>89</c:v>
                </c:pt>
                <c:pt idx="4">
                  <c:v>81</c:v>
                </c:pt>
                <c:pt idx="5">
                  <c:v>79</c:v>
                </c:pt>
                <c:pt idx="6">
                  <c:v>76</c:v>
                </c:pt>
                <c:pt idx="7">
                  <c:v>78</c:v>
                </c:pt>
                <c:pt idx="8">
                  <c:v>80</c:v>
                </c:pt>
                <c:pt idx="9">
                  <c:v>82</c:v>
                </c:pt>
                <c:pt idx="10">
                  <c:v>88</c:v>
                </c:pt>
                <c:pt idx="11">
                  <c:v>87</c:v>
                </c:pt>
                <c:pt idx="12">
                  <c:v>88</c:v>
                </c:pt>
                <c:pt idx="13">
                  <c:v>89</c:v>
                </c:pt>
                <c:pt idx="14">
                  <c:v>89</c:v>
                </c:pt>
                <c:pt idx="15">
                  <c:v>86</c:v>
                </c:pt>
                <c:pt idx="16">
                  <c:v>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F1-4F90-B9E9-1475A7239F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33727704"/>
        <c:axId val="733721224"/>
      </c:barChart>
      <c:catAx>
        <c:axId val="733727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3721224"/>
        <c:crosses val="autoZero"/>
        <c:auto val="1"/>
        <c:lblAlgn val="ctr"/>
        <c:lblOffset val="100"/>
        <c:noMultiLvlLbl val="0"/>
      </c:catAx>
      <c:valAx>
        <c:axId val="73372122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rgbClr val="002060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3727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accent1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CF1B0CA-B58C-72FF-7341-11197AFFA26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5BD223D4-41E4-644D-7C17-C9A9CDA628D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5D671241-842A-5E30-3649-ED4B887FA1B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1FBA6A37-182C-5BA0-5D94-FC873DE995E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2AB96390-CCDA-E0CE-D4D0-ECC956FFA11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0E1EE3FA-E608-ABBB-2B1B-2286541F8C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6E2313B-241A-4A88-958E-1C131A9616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99F62237-73D5-E98C-A878-CA762B2B61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fld id="{F6402501-ADAF-4E72-92CB-198738A8659E}" type="slidenum">
              <a:rPr lang="en-US" altLang="en-US" smtClean="0">
                <a:latin typeface="Arial" panose="020B0604020202020204" pitchFamily="34" charset="0"/>
              </a:rPr>
              <a:pPr/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2E4BB85B-E8EC-5806-1552-F291DDBEA6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1416565-DAED-45E1-1362-AFFE1F0169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EA9B2DC8-0E4F-0210-E17D-120CFC5A8E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F0CD21F-72B8-7AA1-FD52-733AF91DA1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29AFD0A-476D-31EB-87EF-0498CA69CE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fld id="{9E43541F-FCBC-49F4-A0E5-204438CBEDC5}" type="slidenum">
              <a:rPr lang="en-US" altLang="en-US" smtClean="0">
                <a:latin typeface="Arial" panose="020B0604020202020204" pitchFamily="34" charset="0"/>
              </a:rPr>
              <a:pPr/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9BD9CBA6-6FAE-B789-E953-0BED4728F3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169E3C69-E07F-94B0-1A45-E54C398C6A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</a:rPr>
              <a:t>Corollary: When you learn something new, mix it up with something old.</a:t>
            </a:r>
          </a:p>
          <a:p>
            <a:r>
              <a:rPr lang="en-US" altLang="en-US">
                <a:latin typeface="Arial" panose="020B0604020202020204" pitchFamily="34" charset="0"/>
              </a:rPr>
              <a:t>Corollary: Tests should all be cumulative.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D3447663-1ECF-CDAE-AAF2-D7DD8C74D7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fld id="{3BBDC40A-B054-4513-81FD-FEE0B1A6FECA}" type="slidenum">
              <a:rPr lang="en-US" altLang="en-US" smtClean="0">
                <a:latin typeface="Arial" panose="020B0604020202020204" pitchFamily="34" charset="0"/>
              </a:rPr>
              <a:pPr/>
              <a:t>4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04AF84C6-ED93-35EF-79B5-75A2FE4202C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EF682084-EDF2-5A71-3E98-6B1CC83B219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>
                <a:gd name="T0" fmla="*/ 149 w 3934"/>
                <a:gd name="T1" fmla="*/ 1505 h 1505"/>
                <a:gd name="T2" fmla="*/ 737 w 3934"/>
                <a:gd name="T3" fmla="*/ 1331 h 1505"/>
                <a:gd name="T4" fmla="*/ 1313 w 3934"/>
                <a:gd name="T5" fmla="*/ 1157 h 1505"/>
                <a:gd name="T6" fmla="*/ 1862 w 3934"/>
                <a:gd name="T7" fmla="*/ 977 h 1505"/>
                <a:gd name="T8" fmla="*/ 2393 w 3934"/>
                <a:gd name="T9" fmla="*/ 792 h 1505"/>
                <a:gd name="T10" fmla="*/ 2656 w 3934"/>
                <a:gd name="T11" fmla="*/ 696 h 1505"/>
                <a:gd name="T12" fmla="*/ 2902 w 3934"/>
                <a:gd name="T13" fmla="*/ 606 h 1505"/>
                <a:gd name="T14" fmla="*/ 3146 w 3934"/>
                <a:gd name="T15" fmla="*/ 510 h 1505"/>
                <a:gd name="T16" fmla="*/ 3389 w 3934"/>
                <a:gd name="T17" fmla="*/ 420 h 1505"/>
                <a:gd name="T18" fmla="*/ 3613 w 3934"/>
                <a:gd name="T19" fmla="*/ 324 h 1505"/>
                <a:gd name="T20" fmla="*/ 3831 w 3934"/>
                <a:gd name="T21" fmla="*/ 234 h 1505"/>
                <a:gd name="T22" fmla="*/ 4047 w 3934"/>
                <a:gd name="T23" fmla="*/ 138 h 1505"/>
                <a:gd name="T24" fmla="*/ 4245 w 3934"/>
                <a:gd name="T25" fmla="*/ 48 h 1505"/>
                <a:gd name="T26" fmla="*/ 4245 w 3934"/>
                <a:gd name="T27" fmla="*/ 0 h 1505"/>
                <a:gd name="T28" fmla="*/ 4040 w 3934"/>
                <a:gd name="T29" fmla="*/ 96 h 1505"/>
                <a:gd name="T30" fmla="*/ 3817 w 3934"/>
                <a:gd name="T31" fmla="*/ 192 h 1505"/>
                <a:gd name="T32" fmla="*/ 3593 w 3934"/>
                <a:gd name="T33" fmla="*/ 288 h 1505"/>
                <a:gd name="T34" fmla="*/ 3365 w 3934"/>
                <a:gd name="T35" fmla="*/ 384 h 1505"/>
                <a:gd name="T36" fmla="*/ 3113 w 3934"/>
                <a:gd name="T37" fmla="*/ 480 h 1505"/>
                <a:gd name="T38" fmla="*/ 2862 w 3934"/>
                <a:gd name="T39" fmla="*/ 576 h 1505"/>
                <a:gd name="T40" fmla="*/ 2601 w 3934"/>
                <a:gd name="T41" fmla="*/ 672 h 1505"/>
                <a:gd name="T42" fmla="*/ 2339 w 3934"/>
                <a:gd name="T43" fmla="*/ 768 h 1505"/>
                <a:gd name="T44" fmla="*/ 2057 w 3934"/>
                <a:gd name="T45" fmla="*/ 864 h 1505"/>
                <a:gd name="T46" fmla="*/ 1775 w 3934"/>
                <a:gd name="T47" fmla="*/ 960 h 1505"/>
                <a:gd name="T48" fmla="*/ 1200 w 3934"/>
                <a:gd name="T49" fmla="*/ 1145 h 1505"/>
                <a:gd name="T50" fmla="*/ 612 w 3934"/>
                <a:gd name="T51" fmla="*/ 1331 h 1505"/>
                <a:gd name="T52" fmla="*/ 0 w 3934"/>
                <a:gd name="T53" fmla="*/ 1505 h 1505"/>
                <a:gd name="T54" fmla="*/ 149 w 3934"/>
                <a:gd name="T55" fmla="*/ 1505 h 1505"/>
                <a:gd name="T56" fmla="*/ 149 w 3934"/>
                <a:gd name="T57" fmla="*/ 1505 h 150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153A3315-DB68-9EB0-30B4-ADA3646B814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>
                <a:gd name="T0" fmla="*/ 132 w 1728"/>
                <a:gd name="T1" fmla="*/ 689 h 689"/>
                <a:gd name="T2" fmla="*/ 600 w 1728"/>
                <a:gd name="T3" fmla="*/ 527 h 689"/>
                <a:gd name="T4" fmla="*/ 1038 w 1728"/>
                <a:gd name="T5" fmla="*/ 365 h 689"/>
                <a:gd name="T6" fmla="*/ 1243 w 1728"/>
                <a:gd name="T7" fmla="*/ 287 h 689"/>
                <a:gd name="T8" fmla="*/ 1457 w 1728"/>
                <a:gd name="T9" fmla="*/ 203 h 689"/>
                <a:gd name="T10" fmla="*/ 1672 w 1728"/>
                <a:gd name="T11" fmla="*/ 126 h 689"/>
                <a:gd name="T12" fmla="*/ 1853 w 1728"/>
                <a:gd name="T13" fmla="*/ 48 h 689"/>
                <a:gd name="T14" fmla="*/ 1853 w 1728"/>
                <a:gd name="T15" fmla="*/ 0 h 689"/>
                <a:gd name="T16" fmla="*/ 1649 w 1728"/>
                <a:gd name="T17" fmla="*/ 84 h 689"/>
                <a:gd name="T18" fmla="*/ 1427 w 1728"/>
                <a:gd name="T19" fmla="*/ 167 h 689"/>
                <a:gd name="T20" fmla="*/ 1193 w 1728"/>
                <a:gd name="T21" fmla="*/ 257 h 689"/>
                <a:gd name="T22" fmla="*/ 978 w 1728"/>
                <a:gd name="T23" fmla="*/ 341 h 689"/>
                <a:gd name="T24" fmla="*/ 479 w 1728"/>
                <a:gd name="T25" fmla="*/ 515 h 689"/>
                <a:gd name="T26" fmla="*/ 0 w 1728"/>
                <a:gd name="T27" fmla="*/ 689 h 689"/>
                <a:gd name="T28" fmla="*/ 132 w 1728"/>
                <a:gd name="T29" fmla="*/ 689 h 689"/>
                <a:gd name="T30" fmla="*/ 132 w 1728"/>
                <a:gd name="T31" fmla="*/ 689 h 68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B495F0AF-8ED1-293B-20AD-B19A0BEAE8A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>
                <a:gd name="T0" fmla="*/ 6001 w 5561"/>
                <a:gd name="T1" fmla="*/ 929 h 3447"/>
                <a:gd name="T2" fmla="*/ 5975 w 5561"/>
                <a:gd name="T3" fmla="*/ 773 h 3447"/>
                <a:gd name="T4" fmla="*/ 5887 w 5561"/>
                <a:gd name="T5" fmla="*/ 629 h 3447"/>
                <a:gd name="T6" fmla="*/ 5748 w 5561"/>
                <a:gd name="T7" fmla="*/ 492 h 3447"/>
                <a:gd name="T8" fmla="*/ 5557 w 5561"/>
                <a:gd name="T9" fmla="*/ 366 h 3447"/>
                <a:gd name="T10" fmla="*/ 5311 w 5561"/>
                <a:gd name="T11" fmla="*/ 252 h 3447"/>
                <a:gd name="T12" fmla="*/ 5020 w 5561"/>
                <a:gd name="T13" fmla="*/ 144 h 3447"/>
                <a:gd name="T14" fmla="*/ 4685 w 5561"/>
                <a:gd name="T15" fmla="*/ 48 h 3447"/>
                <a:gd name="T16" fmla="*/ 4317 w 5561"/>
                <a:gd name="T17" fmla="*/ 0 h 3447"/>
                <a:gd name="T18" fmla="*/ 4704 w 5561"/>
                <a:gd name="T19" fmla="*/ 90 h 3447"/>
                <a:gd name="T20" fmla="*/ 5039 w 5561"/>
                <a:gd name="T21" fmla="*/ 192 h 3447"/>
                <a:gd name="T22" fmla="*/ 5323 w 5561"/>
                <a:gd name="T23" fmla="*/ 306 h 3447"/>
                <a:gd name="T24" fmla="*/ 5557 w 5561"/>
                <a:gd name="T25" fmla="*/ 426 h 3447"/>
                <a:gd name="T26" fmla="*/ 5734 w 5561"/>
                <a:gd name="T27" fmla="*/ 557 h 3447"/>
                <a:gd name="T28" fmla="*/ 5861 w 5561"/>
                <a:gd name="T29" fmla="*/ 701 h 3447"/>
                <a:gd name="T30" fmla="*/ 5925 w 5561"/>
                <a:gd name="T31" fmla="*/ 851 h 3447"/>
                <a:gd name="T32" fmla="*/ 5925 w 5561"/>
                <a:gd name="T33" fmla="*/ 1013 h 3447"/>
                <a:gd name="T34" fmla="*/ 5874 w 5561"/>
                <a:gd name="T35" fmla="*/ 1163 h 3447"/>
                <a:gd name="T36" fmla="*/ 5768 w 5561"/>
                <a:gd name="T37" fmla="*/ 1319 h 3447"/>
                <a:gd name="T38" fmla="*/ 5614 w 5561"/>
                <a:gd name="T39" fmla="*/ 1475 h 3447"/>
                <a:gd name="T40" fmla="*/ 5413 w 5561"/>
                <a:gd name="T41" fmla="*/ 1630 h 3447"/>
                <a:gd name="T42" fmla="*/ 5170 w 5561"/>
                <a:gd name="T43" fmla="*/ 1786 h 3447"/>
                <a:gd name="T44" fmla="*/ 4885 w 5561"/>
                <a:gd name="T45" fmla="*/ 1948 h 3447"/>
                <a:gd name="T46" fmla="*/ 4549 w 5561"/>
                <a:gd name="T47" fmla="*/ 2104 h 3447"/>
                <a:gd name="T48" fmla="*/ 4182 w 5561"/>
                <a:gd name="T49" fmla="*/ 2260 h 3447"/>
                <a:gd name="T50" fmla="*/ 3774 w 5561"/>
                <a:gd name="T51" fmla="*/ 2416 h 3447"/>
                <a:gd name="T52" fmla="*/ 3332 w 5561"/>
                <a:gd name="T53" fmla="*/ 2566 h 3447"/>
                <a:gd name="T54" fmla="*/ 2850 w 5561"/>
                <a:gd name="T55" fmla="*/ 2715 h 3447"/>
                <a:gd name="T56" fmla="*/ 2339 w 5561"/>
                <a:gd name="T57" fmla="*/ 2865 h 3447"/>
                <a:gd name="T58" fmla="*/ 1787 w 5561"/>
                <a:gd name="T59" fmla="*/ 3009 h 3447"/>
                <a:gd name="T60" fmla="*/ 1233 w 5561"/>
                <a:gd name="T61" fmla="*/ 3147 h 3447"/>
                <a:gd name="T62" fmla="*/ 630 w 5561"/>
                <a:gd name="T63" fmla="*/ 3279 h 3447"/>
                <a:gd name="T64" fmla="*/ 0 w 5561"/>
                <a:gd name="T65" fmla="*/ 3447 h 3447"/>
                <a:gd name="T66" fmla="*/ 942 w 5561"/>
                <a:gd name="T67" fmla="*/ 3249 h 3447"/>
                <a:gd name="T68" fmla="*/ 1528 w 5561"/>
                <a:gd name="T69" fmla="*/ 3105 h 3447"/>
                <a:gd name="T70" fmla="*/ 2087 w 5561"/>
                <a:gd name="T71" fmla="*/ 2961 h 3447"/>
                <a:gd name="T72" fmla="*/ 2631 w 5561"/>
                <a:gd name="T73" fmla="*/ 2817 h 3447"/>
                <a:gd name="T74" fmla="*/ 3126 w 5561"/>
                <a:gd name="T75" fmla="*/ 2668 h 3447"/>
                <a:gd name="T76" fmla="*/ 3594 w 5561"/>
                <a:gd name="T77" fmla="*/ 2512 h 3447"/>
                <a:gd name="T78" fmla="*/ 4028 w 5561"/>
                <a:gd name="T79" fmla="*/ 2356 h 3447"/>
                <a:gd name="T80" fmla="*/ 4421 w 5561"/>
                <a:gd name="T81" fmla="*/ 2200 h 3447"/>
                <a:gd name="T82" fmla="*/ 4777 w 5561"/>
                <a:gd name="T83" fmla="*/ 2038 h 3447"/>
                <a:gd name="T84" fmla="*/ 5092 w 5561"/>
                <a:gd name="T85" fmla="*/ 1876 h 3447"/>
                <a:gd name="T86" fmla="*/ 5362 w 5561"/>
                <a:gd name="T87" fmla="*/ 1720 h 3447"/>
                <a:gd name="T88" fmla="*/ 5589 w 5561"/>
                <a:gd name="T89" fmla="*/ 1559 h 3447"/>
                <a:gd name="T90" fmla="*/ 5762 w 5561"/>
                <a:gd name="T91" fmla="*/ 1397 h 3447"/>
                <a:gd name="T92" fmla="*/ 5893 w 5561"/>
                <a:gd name="T93" fmla="*/ 1241 h 3447"/>
                <a:gd name="T94" fmla="*/ 5975 w 5561"/>
                <a:gd name="T95" fmla="*/ 1085 h 3447"/>
                <a:gd name="T96" fmla="*/ 5995 w 5561"/>
                <a:gd name="T97" fmla="*/ 1007 h 344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8B5ED397-66DC-2354-6DD4-4A10012935C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>
                <a:gd name="T0" fmla="*/ 813 w 813"/>
                <a:gd name="T1" fmla="*/ 222 h 276"/>
                <a:gd name="T2" fmla="*/ 670 w 813"/>
                <a:gd name="T3" fmla="*/ 162 h 276"/>
                <a:gd name="T4" fmla="*/ 514 w 813"/>
                <a:gd name="T5" fmla="*/ 108 h 276"/>
                <a:gd name="T6" fmla="*/ 347 w 813"/>
                <a:gd name="T7" fmla="*/ 54 h 276"/>
                <a:gd name="T8" fmla="*/ 167 w 813"/>
                <a:gd name="T9" fmla="*/ 0 h 276"/>
                <a:gd name="T10" fmla="*/ 0 w 813"/>
                <a:gd name="T11" fmla="*/ 0 h 276"/>
                <a:gd name="T12" fmla="*/ 227 w 813"/>
                <a:gd name="T13" fmla="*/ 60 h 276"/>
                <a:gd name="T14" fmla="*/ 442 w 813"/>
                <a:gd name="T15" fmla="*/ 132 h 276"/>
                <a:gd name="T16" fmla="*/ 634 w 813"/>
                <a:gd name="T17" fmla="*/ 204 h 276"/>
                <a:gd name="T18" fmla="*/ 813 w 813"/>
                <a:gd name="T19" fmla="*/ 276 h 276"/>
                <a:gd name="T20" fmla="*/ 813 w 813"/>
                <a:gd name="T21" fmla="*/ 222 h 276"/>
                <a:gd name="T22" fmla="*/ 813 w 813"/>
                <a:gd name="T23" fmla="*/ 222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Verdana" charset="0"/>
                <a:ea typeface="ＭＳ Ｐゴシック" charset="0"/>
              </a:endParaRPr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F053FD6A-EB69-FD34-D833-F05717A41A9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>
                <a:gd name="T0" fmla="*/ 6206 w 5740"/>
                <a:gd name="T1" fmla="*/ 0 h 2098"/>
                <a:gd name="T2" fmla="*/ 6098 w 5740"/>
                <a:gd name="T3" fmla="*/ 72 h 2098"/>
                <a:gd name="T4" fmla="*/ 5988 w 5740"/>
                <a:gd name="T5" fmla="*/ 138 h 2098"/>
                <a:gd name="T6" fmla="*/ 5863 w 5740"/>
                <a:gd name="T7" fmla="*/ 210 h 2098"/>
                <a:gd name="T8" fmla="*/ 5737 w 5740"/>
                <a:gd name="T9" fmla="*/ 276 h 2098"/>
                <a:gd name="T10" fmla="*/ 5463 w 5740"/>
                <a:gd name="T11" fmla="*/ 414 h 2098"/>
                <a:gd name="T12" fmla="*/ 5165 w 5740"/>
                <a:gd name="T13" fmla="*/ 552 h 2098"/>
                <a:gd name="T14" fmla="*/ 4842 w 5740"/>
                <a:gd name="T15" fmla="*/ 690 h 2098"/>
                <a:gd name="T16" fmla="*/ 4501 w 5740"/>
                <a:gd name="T17" fmla="*/ 827 h 2098"/>
                <a:gd name="T18" fmla="*/ 4138 w 5740"/>
                <a:gd name="T19" fmla="*/ 959 h 2098"/>
                <a:gd name="T20" fmla="*/ 3749 w 5740"/>
                <a:gd name="T21" fmla="*/ 1091 h 2098"/>
                <a:gd name="T22" fmla="*/ 3341 w 5740"/>
                <a:gd name="T23" fmla="*/ 1223 h 2098"/>
                <a:gd name="T24" fmla="*/ 2920 w 5740"/>
                <a:gd name="T25" fmla="*/ 1355 h 2098"/>
                <a:gd name="T26" fmla="*/ 2468 w 5740"/>
                <a:gd name="T27" fmla="*/ 1481 h 2098"/>
                <a:gd name="T28" fmla="*/ 2010 w 5740"/>
                <a:gd name="T29" fmla="*/ 1601 h 2098"/>
                <a:gd name="T30" fmla="*/ 1537 w 5740"/>
                <a:gd name="T31" fmla="*/ 1721 h 2098"/>
                <a:gd name="T32" fmla="*/ 1032 w 5740"/>
                <a:gd name="T33" fmla="*/ 1834 h 2098"/>
                <a:gd name="T34" fmla="*/ 534 w 5740"/>
                <a:gd name="T35" fmla="*/ 1948 h 2098"/>
                <a:gd name="T36" fmla="*/ 0 w 5740"/>
                <a:gd name="T37" fmla="*/ 2056 h 2098"/>
                <a:gd name="T38" fmla="*/ 0 w 5740"/>
                <a:gd name="T39" fmla="*/ 2098 h 2098"/>
                <a:gd name="T40" fmla="*/ 527 w 5740"/>
                <a:gd name="T41" fmla="*/ 1990 h 2098"/>
                <a:gd name="T42" fmla="*/ 1026 w 5740"/>
                <a:gd name="T43" fmla="*/ 1882 h 2098"/>
                <a:gd name="T44" fmla="*/ 1522 w 5740"/>
                <a:gd name="T45" fmla="*/ 1763 h 2098"/>
                <a:gd name="T46" fmla="*/ 1992 w 5740"/>
                <a:gd name="T47" fmla="*/ 1649 h 2098"/>
                <a:gd name="T48" fmla="*/ 2448 w 5740"/>
                <a:gd name="T49" fmla="*/ 1523 h 2098"/>
                <a:gd name="T50" fmla="*/ 2900 w 5740"/>
                <a:gd name="T51" fmla="*/ 1397 h 2098"/>
                <a:gd name="T52" fmla="*/ 3317 w 5740"/>
                <a:gd name="T53" fmla="*/ 1271 h 2098"/>
                <a:gd name="T54" fmla="*/ 3723 w 5740"/>
                <a:gd name="T55" fmla="*/ 1139 h 2098"/>
                <a:gd name="T56" fmla="*/ 4112 w 5740"/>
                <a:gd name="T57" fmla="*/ 1007 h 2098"/>
                <a:gd name="T58" fmla="*/ 4475 w 5740"/>
                <a:gd name="T59" fmla="*/ 875 h 2098"/>
                <a:gd name="T60" fmla="*/ 4823 w 5740"/>
                <a:gd name="T61" fmla="*/ 737 h 2098"/>
                <a:gd name="T62" fmla="*/ 5146 w 5740"/>
                <a:gd name="T63" fmla="*/ 600 h 2098"/>
                <a:gd name="T64" fmla="*/ 5451 w 5740"/>
                <a:gd name="T65" fmla="*/ 462 h 2098"/>
                <a:gd name="T66" fmla="*/ 5725 w 5740"/>
                <a:gd name="T67" fmla="*/ 324 h 2098"/>
                <a:gd name="T68" fmla="*/ 5982 w 5740"/>
                <a:gd name="T69" fmla="*/ 186 h 2098"/>
                <a:gd name="T70" fmla="*/ 6206 w 5740"/>
                <a:gd name="T71" fmla="*/ 48 h 2098"/>
                <a:gd name="T72" fmla="*/ 6206 w 5740"/>
                <a:gd name="T73" fmla="*/ 0 h 2098"/>
                <a:gd name="T74" fmla="*/ 6206 w 5740"/>
                <a:gd name="T75" fmla="*/ 0 h 209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98296B1D-1B44-41F3-9A4D-D451039DA36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>
                <a:gd name="T0" fmla="*/ 2105 w 1955"/>
                <a:gd name="T1" fmla="*/ 485 h 1265"/>
                <a:gd name="T2" fmla="*/ 2051 w 1955"/>
                <a:gd name="T3" fmla="*/ 390 h 1265"/>
                <a:gd name="T4" fmla="*/ 1915 w 1955"/>
                <a:gd name="T5" fmla="*/ 306 h 1265"/>
                <a:gd name="T6" fmla="*/ 1704 w 1955"/>
                <a:gd name="T7" fmla="*/ 228 h 1265"/>
                <a:gd name="T8" fmla="*/ 1427 w 1955"/>
                <a:gd name="T9" fmla="*/ 162 h 1265"/>
                <a:gd name="T10" fmla="*/ 1085 w 1955"/>
                <a:gd name="T11" fmla="*/ 102 h 1265"/>
                <a:gd name="T12" fmla="*/ 696 w 1955"/>
                <a:gd name="T13" fmla="*/ 54 h 1265"/>
                <a:gd name="T14" fmla="*/ 252 w 1955"/>
                <a:gd name="T15" fmla="*/ 18 h 1265"/>
                <a:gd name="T16" fmla="*/ 0 w 1955"/>
                <a:gd name="T17" fmla="*/ 12 h 1265"/>
                <a:gd name="T18" fmla="*/ 456 w 1955"/>
                <a:gd name="T19" fmla="*/ 48 h 1265"/>
                <a:gd name="T20" fmla="*/ 887 w 1955"/>
                <a:gd name="T21" fmla="*/ 90 h 1265"/>
                <a:gd name="T22" fmla="*/ 1248 w 1955"/>
                <a:gd name="T23" fmla="*/ 144 h 1265"/>
                <a:gd name="T24" fmla="*/ 1537 w 1955"/>
                <a:gd name="T25" fmla="*/ 204 h 1265"/>
                <a:gd name="T26" fmla="*/ 1763 w 1955"/>
                <a:gd name="T27" fmla="*/ 276 h 1265"/>
                <a:gd name="T28" fmla="*/ 1944 w 1955"/>
                <a:gd name="T29" fmla="*/ 360 h 1265"/>
                <a:gd name="T30" fmla="*/ 2033 w 1955"/>
                <a:gd name="T31" fmla="*/ 443 h 1265"/>
                <a:gd name="T32" fmla="*/ 2051 w 1955"/>
                <a:gd name="T33" fmla="*/ 539 h 1265"/>
                <a:gd name="T34" fmla="*/ 2004 w 1955"/>
                <a:gd name="T35" fmla="*/ 629 h 1265"/>
                <a:gd name="T36" fmla="*/ 1886 w 1955"/>
                <a:gd name="T37" fmla="*/ 719 h 1265"/>
                <a:gd name="T38" fmla="*/ 1704 w 1955"/>
                <a:gd name="T39" fmla="*/ 809 h 1265"/>
                <a:gd name="T40" fmla="*/ 1457 w 1955"/>
                <a:gd name="T41" fmla="*/ 899 h 1265"/>
                <a:gd name="T42" fmla="*/ 1170 w 1955"/>
                <a:gd name="T43" fmla="*/ 989 h 1265"/>
                <a:gd name="T44" fmla="*/ 815 w 1955"/>
                <a:gd name="T45" fmla="*/ 1073 h 1265"/>
                <a:gd name="T46" fmla="*/ 432 w 1955"/>
                <a:gd name="T47" fmla="*/ 1157 h 1265"/>
                <a:gd name="T48" fmla="*/ 0 w 1955"/>
                <a:gd name="T49" fmla="*/ 1241 h 1265"/>
                <a:gd name="T50" fmla="*/ 240 w 1955"/>
                <a:gd name="T51" fmla="*/ 1223 h 1265"/>
                <a:gd name="T52" fmla="*/ 660 w 1955"/>
                <a:gd name="T53" fmla="*/ 1139 h 1265"/>
                <a:gd name="T54" fmla="*/ 1032 w 1955"/>
                <a:gd name="T55" fmla="*/ 1049 h 1265"/>
                <a:gd name="T56" fmla="*/ 1362 w 1955"/>
                <a:gd name="T57" fmla="*/ 959 h 1265"/>
                <a:gd name="T58" fmla="*/ 1638 w 1955"/>
                <a:gd name="T59" fmla="*/ 863 h 1265"/>
                <a:gd name="T60" fmla="*/ 1850 w 1955"/>
                <a:gd name="T61" fmla="*/ 767 h 1265"/>
                <a:gd name="T62" fmla="*/ 2010 w 1955"/>
                <a:gd name="T63" fmla="*/ 677 h 1265"/>
                <a:gd name="T64" fmla="*/ 2087 w 1955"/>
                <a:gd name="T65" fmla="*/ 581 h 1265"/>
                <a:gd name="T66" fmla="*/ 2105 w 1955"/>
                <a:gd name="T67" fmla="*/ 533 h 12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5D8DB69F-70F4-82F0-5421-55804B857C8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>
                <a:gd name="T0" fmla="*/ 5083 w 4694"/>
                <a:gd name="T1" fmla="*/ 797 h 2901"/>
                <a:gd name="T2" fmla="*/ 5051 w 4694"/>
                <a:gd name="T3" fmla="*/ 665 h 2901"/>
                <a:gd name="T4" fmla="*/ 4968 w 4694"/>
                <a:gd name="T5" fmla="*/ 540 h 2901"/>
                <a:gd name="T6" fmla="*/ 4835 w 4694"/>
                <a:gd name="T7" fmla="*/ 426 h 2901"/>
                <a:gd name="T8" fmla="*/ 4656 w 4694"/>
                <a:gd name="T9" fmla="*/ 312 h 2901"/>
                <a:gd name="T10" fmla="*/ 4423 w 4694"/>
                <a:gd name="T11" fmla="*/ 216 h 2901"/>
                <a:gd name="T12" fmla="*/ 4151 w 4694"/>
                <a:gd name="T13" fmla="*/ 120 h 2901"/>
                <a:gd name="T14" fmla="*/ 3834 w 4694"/>
                <a:gd name="T15" fmla="*/ 36 h 2901"/>
                <a:gd name="T16" fmla="*/ 3471 w 4694"/>
                <a:gd name="T17" fmla="*/ 0 h 2901"/>
                <a:gd name="T18" fmla="*/ 3834 w 4694"/>
                <a:gd name="T19" fmla="*/ 78 h 2901"/>
                <a:gd name="T20" fmla="*/ 4151 w 4694"/>
                <a:gd name="T21" fmla="*/ 162 h 2901"/>
                <a:gd name="T22" fmla="*/ 4423 w 4694"/>
                <a:gd name="T23" fmla="*/ 258 h 2901"/>
                <a:gd name="T24" fmla="*/ 4644 w 4694"/>
                <a:gd name="T25" fmla="*/ 366 h 2901"/>
                <a:gd name="T26" fmla="*/ 4811 w 4694"/>
                <a:gd name="T27" fmla="*/ 480 h 2901"/>
                <a:gd name="T28" fmla="*/ 4929 w 4694"/>
                <a:gd name="T29" fmla="*/ 605 h 2901"/>
                <a:gd name="T30" fmla="*/ 4993 w 4694"/>
                <a:gd name="T31" fmla="*/ 737 h 2901"/>
                <a:gd name="T32" fmla="*/ 4993 w 4694"/>
                <a:gd name="T33" fmla="*/ 875 h 2901"/>
                <a:gd name="T34" fmla="*/ 4949 w 4694"/>
                <a:gd name="T35" fmla="*/ 1001 h 2901"/>
                <a:gd name="T36" fmla="*/ 4861 w 4694"/>
                <a:gd name="T37" fmla="*/ 1127 h 2901"/>
                <a:gd name="T38" fmla="*/ 4734 w 4694"/>
                <a:gd name="T39" fmla="*/ 1259 h 2901"/>
                <a:gd name="T40" fmla="*/ 4565 w 4694"/>
                <a:gd name="T41" fmla="*/ 1385 h 2901"/>
                <a:gd name="T42" fmla="*/ 4358 w 4694"/>
                <a:gd name="T43" fmla="*/ 1517 h 2901"/>
                <a:gd name="T44" fmla="*/ 4118 w 4694"/>
                <a:gd name="T45" fmla="*/ 1648 h 2901"/>
                <a:gd name="T46" fmla="*/ 3841 w 4694"/>
                <a:gd name="T47" fmla="*/ 1774 h 2901"/>
                <a:gd name="T48" fmla="*/ 3531 w 4694"/>
                <a:gd name="T49" fmla="*/ 1906 h 2901"/>
                <a:gd name="T50" fmla="*/ 3188 w 4694"/>
                <a:gd name="T51" fmla="*/ 2032 h 2901"/>
                <a:gd name="T52" fmla="*/ 2811 w 4694"/>
                <a:gd name="T53" fmla="*/ 2164 h 2901"/>
                <a:gd name="T54" fmla="*/ 2406 w 4694"/>
                <a:gd name="T55" fmla="*/ 2284 h 2901"/>
                <a:gd name="T56" fmla="*/ 1974 w 4694"/>
                <a:gd name="T57" fmla="*/ 2410 h 2901"/>
                <a:gd name="T58" fmla="*/ 1521 w 4694"/>
                <a:gd name="T59" fmla="*/ 2530 h 2901"/>
                <a:gd name="T60" fmla="*/ 534 w 4694"/>
                <a:gd name="T61" fmla="*/ 2757 h 2901"/>
                <a:gd name="T62" fmla="*/ 0 w 4694"/>
                <a:gd name="T63" fmla="*/ 2901 h 2901"/>
                <a:gd name="T64" fmla="*/ 1044 w 4694"/>
                <a:gd name="T65" fmla="*/ 2674 h 2901"/>
                <a:gd name="T66" fmla="*/ 1771 w 4694"/>
                <a:gd name="T67" fmla="*/ 2494 h 2901"/>
                <a:gd name="T68" fmla="*/ 2232 w 4694"/>
                <a:gd name="T69" fmla="*/ 2374 h 2901"/>
                <a:gd name="T70" fmla="*/ 2651 w 4694"/>
                <a:gd name="T71" fmla="*/ 2248 h 2901"/>
                <a:gd name="T72" fmla="*/ 3048 w 4694"/>
                <a:gd name="T73" fmla="*/ 2116 h 2901"/>
                <a:gd name="T74" fmla="*/ 3412 w 4694"/>
                <a:gd name="T75" fmla="*/ 1984 h 2901"/>
                <a:gd name="T76" fmla="*/ 3749 w 4694"/>
                <a:gd name="T77" fmla="*/ 1858 h 2901"/>
                <a:gd name="T78" fmla="*/ 4047 w 4694"/>
                <a:gd name="T79" fmla="*/ 1720 h 2901"/>
                <a:gd name="T80" fmla="*/ 4313 w 4694"/>
                <a:gd name="T81" fmla="*/ 1589 h 2901"/>
                <a:gd name="T82" fmla="*/ 4538 w 4694"/>
                <a:gd name="T83" fmla="*/ 1457 h 2901"/>
                <a:gd name="T84" fmla="*/ 4734 w 4694"/>
                <a:gd name="T85" fmla="*/ 1325 h 2901"/>
                <a:gd name="T86" fmla="*/ 4881 w 4694"/>
                <a:gd name="T87" fmla="*/ 1193 h 2901"/>
                <a:gd name="T88" fmla="*/ 4993 w 4694"/>
                <a:gd name="T89" fmla="*/ 1061 h 2901"/>
                <a:gd name="T90" fmla="*/ 5057 w 4694"/>
                <a:gd name="T91" fmla="*/ 935 h 2901"/>
                <a:gd name="T92" fmla="*/ 5077 w 4694"/>
                <a:gd name="T93" fmla="*/ 869 h 290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2943866E-7504-BB34-268B-11A2598B410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>
                <a:gd name="T0" fmla="*/ 4072 w 3761"/>
                <a:gd name="T1" fmla="*/ 719 h 2356"/>
                <a:gd name="T2" fmla="*/ 4040 w 3761"/>
                <a:gd name="T3" fmla="*/ 599 h 2356"/>
                <a:gd name="T4" fmla="*/ 3955 w 3761"/>
                <a:gd name="T5" fmla="*/ 486 h 2356"/>
                <a:gd name="T6" fmla="*/ 3814 w 3761"/>
                <a:gd name="T7" fmla="*/ 378 h 2356"/>
                <a:gd name="T8" fmla="*/ 3624 w 3761"/>
                <a:gd name="T9" fmla="*/ 282 h 2356"/>
                <a:gd name="T10" fmla="*/ 3385 w 3761"/>
                <a:gd name="T11" fmla="*/ 192 h 2356"/>
                <a:gd name="T12" fmla="*/ 3101 w 3761"/>
                <a:gd name="T13" fmla="*/ 108 h 2356"/>
                <a:gd name="T14" fmla="*/ 2770 w 3761"/>
                <a:gd name="T15" fmla="*/ 36 h 2356"/>
                <a:gd name="T16" fmla="*/ 2412 w 3761"/>
                <a:gd name="T17" fmla="*/ 0 h 2356"/>
                <a:gd name="T18" fmla="*/ 2791 w 3761"/>
                <a:gd name="T19" fmla="*/ 72 h 2356"/>
                <a:gd name="T20" fmla="*/ 3114 w 3761"/>
                <a:gd name="T21" fmla="*/ 150 h 2356"/>
                <a:gd name="T22" fmla="*/ 3398 w 3761"/>
                <a:gd name="T23" fmla="*/ 234 h 2356"/>
                <a:gd name="T24" fmla="*/ 3624 w 3761"/>
                <a:gd name="T25" fmla="*/ 330 h 2356"/>
                <a:gd name="T26" fmla="*/ 3807 w 3761"/>
                <a:gd name="T27" fmla="*/ 432 h 2356"/>
                <a:gd name="T28" fmla="*/ 3923 w 3761"/>
                <a:gd name="T29" fmla="*/ 545 h 2356"/>
                <a:gd name="T30" fmla="*/ 3988 w 3761"/>
                <a:gd name="T31" fmla="*/ 665 h 2356"/>
                <a:gd name="T32" fmla="*/ 3994 w 3761"/>
                <a:gd name="T33" fmla="*/ 791 h 2356"/>
                <a:gd name="T34" fmla="*/ 3955 w 3761"/>
                <a:gd name="T35" fmla="*/ 887 h 2356"/>
                <a:gd name="T36" fmla="*/ 3891 w 3761"/>
                <a:gd name="T37" fmla="*/ 989 h 2356"/>
                <a:gd name="T38" fmla="*/ 3788 w 3761"/>
                <a:gd name="T39" fmla="*/ 1091 h 2356"/>
                <a:gd name="T40" fmla="*/ 3650 w 3761"/>
                <a:gd name="T41" fmla="*/ 1187 h 2356"/>
                <a:gd name="T42" fmla="*/ 3491 w 3761"/>
                <a:gd name="T43" fmla="*/ 1289 h 2356"/>
                <a:gd name="T44" fmla="*/ 3293 w 3761"/>
                <a:gd name="T45" fmla="*/ 1391 h 2356"/>
                <a:gd name="T46" fmla="*/ 3068 w 3761"/>
                <a:gd name="T47" fmla="*/ 1493 h 2356"/>
                <a:gd name="T48" fmla="*/ 2824 w 3761"/>
                <a:gd name="T49" fmla="*/ 1589 h 2356"/>
                <a:gd name="T50" fmla="*/ 2250 w 3761"/>
                <a:gd name="T51" fmla="*/ 1786 h 2356"/>
                <a:gd name="T52" fmla="*/ 1584 w 3761"/>
                <a:gd name="T53" fmla="*/ 1972 h 2356"/>
                <a:gd name="T54" fmla="*/ 830 w 3761"/>
                <a:gd name="T55" fmla="*/ 2158 h 2356"/>
                <a:gd name="T56" fmla="*/ 0 w 3761"/>
                <a:gd name="T57" fmla="*/ 2326 h 2356"/>
                <a:gd name="T58" fmla="*/ 426 w 3761"/>
                <a:gd name="T59" fmla="*/ 2272 h 2356"/>
                <a:gd name="T60" fmla="*/ 1242 w 3761"/>
                <a:gd name="T61" fmla="*/ 2092 h 2356"/>
                <a:gd name="T62" fmla="*/ 1962 w 3761"/>
                <a:gd name="T63" fmla="*/ 1900 h 2356"/>
                <a:gd name="T64" fmla="*/ 2592 w 3761"/>
                <a:gd name="T65" fmla="*/ 1702 h 2356"/>
                <a:gd name="T66" fmla="*/ 2872 w 3761"/>
                <a:gd name="T67" fmla="*/ 1607 h 2356"/>
                <a:gd name="T68" fmla="*/ 3121 w 3761"/>
                <a:gd name="T69" fmla="*/ 1505 h 2356"/>
                <a:gd name="T70" fmla="*/ 3346 w 3761"/>
                <a:gd name="T71" fmla="*/ 1403 h 2356"/>
                <a:gd name="T72" fmla="*/ 3550 w 3761"/>
                <a:gd name="T73" fmla="*/ 1301 h 2356"/>
                <a:gd name="T74" fmla="*/ 3716 w 3761"/>
                <a:gd name="T75" fmla="*/ 1193 h 2356"/>
                <a:gd name="T76" fmla="*/ 3853 w 3761"/>
                <a:gd name="T77" fmla="*/ 1091 h 2356"/>
                <a:gd name="T78" fmla="*/ 3955 w 3761"/>
                <a:gd name="T79" fmla="*/ 989 h 2356"/>
                <a:gd name="T80" fmla="*/ 4027 w 3761"/>
                <a:gd name="T81" fmla="*/ 887 h 2356"/>
                <a:gd name="T82" fmla="*/ 4066 w 3761"/>
                <a:gd name="T83" fmla="*/ 785 h 235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CFD76648-F3E2-7757-6827-BB4479D7B34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>
                <a:gd name="T0" fmla="*/ 3155 w 2924"/>
                <a:gd name="T1" fmla="*/ 647 h 1846"/>
                <a:gd name="T2" fmla="*/ 3102 w 2924"/>
                <a:gd name="T3" fmla="*/ 528 h 1846"/>
                <a:gd name="T4" fmla="*/ 2973 w 2924"/>
                <a:gd name="T5" fmla="*/ 414 h 1846"/>
                <a:gd name="T6" fmla="*/ 2759 w 2924"/>
                <a:gd name="T7" fmla="*/ 318 h 1846"/>
                <a:gd name="T8" fmla="*/ 2482 w 2924"/>
                <a:gd name="T9" fmla="*/ 228 h 1846"/>
                <a:gd name="T10" fmla="*/ 2138 w 2924"/>
                <a:gd name="T11" fmla="*/ 150 h 1846"/>
                <a:gd name="T12" fmla="*/ 1733 w 2924"/>
                <a:gd name="T13" fmla="*/ 78 h 1846"/>
                <a:gd name="T14" fmla="*/ 1278 w 2924"/>
                <a:gd name="T15" fmla="*/ 24 h 1846"/>
                <a:gd name="T16" fmla="*/ 744 w 2924"/>
                <a:gd name="T17" fmla="*/ 0 h 1846"/>
                <a:gd name="T18" fmla="*/ 1290 w 2924"/>
                <a:gd name="T19" fmla="*/ 48 h 1846"/>
                <a:gd name="T20" fmla="*/ 1751 w 2924"/>
                <a:gd name="T21" fmla="*/ 108 h 1846"/>
                <a:gd name="T22" fmla="*/ 2166 w 2924"/>
                <a:gd name="T23" fmla="*/ 180 h 1846"/>
                <a:gd name="T24" fmla="*/ 2510 w 2924"/>
                <a:gd name="T25" fmla="*/ 264 h 1846"/>
                <a:gd name="T26" fmla="*/ 2772 w 2924"/>
                <a:gd name="T27" fmla="*/ 360 h 1846"/>
                <a:gd name="T28" fmla="*/ 2973 w 2924"/>
                <a:gd name="T29" fmla="*/ 468 h 1846"/>
                <a:gd name="T30" fmla="*/ 3071 w 2924"/>
                <a:gd name="T31" fmla="*/ 587 h 1846"/>
                <a:gd name="T32" fmla="*/ 3089 w 2924"/>
                <a:gd name="T33" fmla="*/ 713 h 1846"/>
                <a:gd name="T34" fmla="*/ 3065 w 2924"/>
                <a:gd name="T35" fmla="*/ 785 h 1846"/>
                <a:gd name="T36" fmla="*/ 3017 w 2924"/>
                <a:gd name="T37" fmla="*/ 857 h 1846"/>
                <a:gd name="T38" fmla="*/ 2832 w 2924"/>
                <a:gd name="T39" fmla="*/ 1001 h 1846"/>
                <a:gd name="T40" fmla="*/ 2558 w 2924"/>
                <a:gd name="T41" fmla="*/ 1145 h 1846"/>
                <a:gd name="T42" fmla="*/ 2194 w 2924"/>
                <a:gd name="T43" fmla="*/ 1289 h 1846"/>
                <a:gd name="T44" fmla="*/ 1751 w 2924"/>
                <a:gd name="T45" fmla="*/ 1433 h 1846"/>
                <a:gd name="T46" fmla="*/ 1242 w 2924"/>
                <a:gd name="T47" fmla="*/ 1571 h 1846"/>
                <a:gd name="T48" fmla="*/ 654 w 2924"/>
                <a:gd name="T49" fmla="*/ 1702 h 1846"/>
                <a:gd name="T50" fmla="*/ 0 w 2924"/>
                <a:gd name="T51" fmla="*/ 1828 h 1846"/>
                <a:gd name="T52" fmla="*/ 336 w 2924"/>
                <a:gd name="T53" fmla="*/ 1780 h 1846"/>
                <a:gd name="T54" fmla="*/ 972 w 2924"/>
                <a:gd name="T55" fmla="*/ 1648 h 1846"/>
                <a:gd name="T56" fmla="*/ 1530 w 2924"/>
                <a:gd name="T57" fmla="*/ 1511 h 1846"/>
                <a:gd name="T58" fmla="*/ 2021 w 2924"/>
                <a:gd name="T59" fmla="*/ 1367 h 1846"/>
                <a:gd name="T60" fmla="*/ 2429 w 2924"/>
                <a:gd name="T61" fmla="*/ 1223 h 1846"/>
                <a:gd name="T62" fmla="*/ 2759 w 2924"/>
                <a:gd name="T63" fmla="*/ 1079 h 1846"/>
                <a:gd name="T64" fmla="*/ 2999 w 2924"/>
                <a:gd name="T65" fmla="*/ 929 h 1846"/>
                <a:gd name="T66" fmla="*/ 3102 w 2924"/>
                <a:gd name="T67" fmla="*/ 815 h 1846"/>
                <a:gd name="T68" fmla="*/ 3142 w 2924"/>
                <a:gd name="T69" fmla="*/ 743 h 1846"/>
                <a:gd name="T70" fmla="*/ 3155 w 2924"/>
                <a:gd name="T71" fmla="*/ 707 h 18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B49E1794-C270-3D82-A530-A712D29A62B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>
                <a:gd name="T0" fmla="*/ 1524 w 1488"/>
                <a:gd name="T1" fmla="*/ 204 h 204"/>
                <a:gd name="T2" fmla="*/ 0 w 1488"/>
                <a:gd name="T3" fmla="*/ 18 h 204"/>
                <a:gd name="T4" fmla="*/ 77 w 1488"/>
                <a:gd name="T5" fmla="*/ 0 h 204"/>
                <a:gd name="T6" fmla="*/ 1613 w 1488"/>
                <a:gd name="T7" fmla="*/ 186 h 204"/>
                <a:gd name="T8" fmla="*/ 1524 w 1488"/>
                <a:gd name="T9" fmla="*/ 204 h 204"/>
                <a:gd name="T10" fmla="*/ 1524 w 1488"/>
                <a:gd name="T11" fmla="*/ 204 h 2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Rectangle 13">
              <a:extLst>
                <a:ext uri="{FF2B5EF4-FFF2-40B4-BE49-F238E27FC236}">
                  <a16:creationId xmlns:a16="http://schemas.microsoft.com/office/drawing/2014/main" id="{1ADA49C9-8220-AD64-C0D4-0D0A7B8CF9C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 sz="1800"/>
            </a:p>
          </p:txBody>
        </p:sp>
        <p:sp>
          <p:nvSpPr>
            <p:cNvPr id="14" name="Rectangle 14">
              <a:extLst>
                <a:ext uri="{FF2B5EF4-FFF2-40B4-BE49-F238E27FC236}">
                  <a16:creationId xmlns:a16="http://schemas.microsoft.com/office/drawing/2014/main" id="{CB17B125-C215-FE8D-A6C4-53C1F6D77C6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 sz="1800"/>
            </a:p>
          </p:txBody>
        </p:sp>
        <p:grpSp>
          <p:nvGrpSpPr>
            <p:cNvPr id="15" name="Group 15">
              <a:extLst>
                <a:ext uri="{FF2B5EF4-FFF2-40B4-BE49-F238E27FC236}">
                  <a16:creationId xmlns:a16="http://schemas.microsoft.com/office/drawing/2014/main" id="{1178C24F-C0EE-2804-A2B8-42A243F12B4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6" name="Freeform 16">
                <a:extLst>
                  <a:ext uri="{FF2B5EF4-FFF2-40B4-BE49-F238E27FC236}">
                    <a16:creationId xmlns:a16="http://schemas.microsoft.com/office/drawing/2014/main" id="{16C0B345-A9D5-E461-2DAF-FB65BE749D0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>
                  <a:gd name="T0" fmla="*/ 47 w 47"/>
                  <a:gd name="T1" fmla="*/ 6 h 6"/>
                  <a:gd name="T2" fmla="*/ 0 w 47"/>
                  <a:gd name="T3" fmla="*/ 0 h 6"/>
                  <a:gd name="T4" fmla="*/ 0 w 47"/>
                  <a:gd name="T5" fmla="*/ 0 h 6"/>
                  <a:gd name="T6" fmla="*/ 47 w 47"/>
                  <a:gd name="T7" fmla="*/ 6 h 6"/>
                  <a:gd name="T8" fmla="*/ 47 w 47"/>
                  <a:gd name="T9" fmla="*/ 6 h 6"/>
                  <a:gd name="T10" fmla="*/ 47 w 47"/>
                  <a:gd name="T11" fmla="*/ 6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17">
                <a:extLst>
                  <a:ext uri="{FF2B5EF4-FFF2-40B4-BE49-F238E27FC236}">
                    <a16:creationId xmlns:a16="http://schemas.microsoft.com/office/drawing/2014/main" id="{A5D5883B-A56C-D68A-5FA8-E77BC909C22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>
                  <a:gd name="T0" fmla="*/ 0 w 323"/>
                  <a:gd name="T1" fmla="*/ 24 h 162"/>
                  <a:gd name="T2" fmla="*/ 6 w 323"/>
                  <a:gd name="T3" fmla="*/ 24 h 162"/>
                  <a:gd name="T4" fmla="*/ 12 w 323"/>
                  <a:gd name="T5" fmla="*/ 18 h 162"/>
                  <a:gd name="T6" fmla="*/ 48 w 323"/>
                  <a:gd name="T7" fmla="*/ 6 h 162"/>
                  <a:gd name="T8" fmla="*/ 101 w 323"/>
                  <a:gd name="T9" fmla="*/ 0 h 162"/>
                  <a:gd name="T10" fmla="*/ 137 w 323"/>
                  <a:gd name="T11" fmla="*/ 6 h 162"/>
                  <a:gd name="T12" fmla="*/ 198 w 323"/>
                  <a:gd name="T13" fmla="*/ 18 h 162"/>
                  <a:gd name="T14" fmla="*/ 264 w 323"/>
                  <a:gd name="T15" fmla="*/ 54 h 162"/>
                  <a:gd name="T16" fmla="*/ 312 w 323"/>
                  <a:gd name="T17" fmla="*/ 90 h 162"/>
                  <a:gd name="T18" fmla="*/ 342 w 323"/>
                  <a:gd name="T19" fmla="*/ 114 h 162"/>
                  <a:gd name="T20" fmla="*/ 348 w 323"/>
                  <a:gd name="T21" fmla="*/ 126 h 162"/>
                  <a:gd name="T22" fmla="*/ 348 w 323"/>
                  <a:gd name="T23" fmla="*/ 126 h 162"/>
                  <a:gd name="T24" fmla="*/ 246 w 323"/>
                  <a:gd name="T25" fmla="*/ 162 h 162"/>
                  <a:gd name="T26" fmla="*/ 0 w 323"/>
                  <a:gd name="T27" fmla="*/ 24 h 162"/>
                  <a:gd name="T28" fmla="*/ 0 w 323"/>
                  <a:gd name="T29" fmla="*/ 24 h 16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Freeform 18">
                <a:extLst>
                  <a:ext uri="{FF2B5EF4-FFF2-40B4-BE49-F238E27FC236}">
                    <a16:creationId xmlns:a16="http://schemas.microsoft.com/office/drawing/2014/main" id="{DB1A513C-1B86-6B44-6C92-962C52D9ED4D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>
                  <a:gd name="T0" fmla="*/ 1266 w 1250"/>
                  <a:gd name="T1" fmla="*/ 641 h 923"/>
                  <a:gd name="T2" fmla="*/ 1266 w 1250"/>
                  <a:gd name="T3" fmla="*/ 473 h 923"/>
                  <a:gd name="T4" fmla="*/ 1236 w 1250"/>
                  <a:gd name="T5" fmla="*/ 384 h 923"/>
                  <a:gd name="T6" fmla="*/ 1212 w 1250"/>
                  <a:gd name="T7" fmla="*/ 288 h 923"/>
                  <a:gd name="T8" fmla="*/ 1139 w 1250"/>
                  <a:gd name="T9" fmla="*/ 174 h 923"/>
                  <a:gd name="T10" fmla="*/ 1056 w 1250"/>
                  <a:gd name="T11" fmla="*/ 96 h 923"/>
                  <a:gd name="T12" fmla="*/ 1038 w 1250"/>
                  <a:gd name="T13" fmla="*/ 72 h 923"/>
                  <a:gd name="T14" fmla="*/ 966 w 1250"/>
                  <a:gd name="T15" fmla="*/ 18 h 923"/>
                  <a:gd name="T16" fmla="*/ 894 w 1250"/>
                  <a:gd name="T17" fmla="*/ 6 h 923"/>
                  <a:gd name="T18" fmla="*/ 762 w 1250"/>
                  <a:gd name="T19" fmla="*/ 24 h 923"/>
                  <a:gd name="T20" fmla="*/ 714 w 1250"/>
                  <a:gd name="T21" fmla="*/ 42 h 923"/>
                  <a:gd name="T22" fmla="*/ 618 w 1250"/>
                  <a:gd name="T23" fmla="*/ 120 h 923"/>
                  <a:gd name="T24" fmla="*/ 582 w 1250"/>
                  <a:gd name="T25" fmla="*/ 228 h 923"/>
                  <a:gd name="T26" fmla="*/ 559 w 1250"/>
                  <a:gd name="T27" fmla="*/ 348 h 923"/>
                  <a:gd name="T28" fmla="*/ 456 w 1250"/>
                  <a:gd name="T29" fmla="*/ 479 h 923"/>
                  <a:gd name="T30" fmla="*/ 438 w 1250"/>
                  <a:gd name="T31" fmla="*/ 539 h 923"/>
                  <a:gd name="T32" fmla="*/ 378 w 1250"/>
                  <a:gd name="T33" fmla="*/ 599 h 923"/>
                  <a:gd name="T34" fmla="*/ 330 w 1250"/>
                  <a:gd name="T35" fmla="*/ 629 h 923"/>
                  <a:gd name="T36" fmla="*/ 318 w 1250"/>
                  <a:gd name="T37" fmla="*/ 635 h 923"/>
                  <a:gd name="T38" fmla="*/ 282 w 1250"/>
                  <a:gd name="T39" fmla="*/ 677 h 923"/>
                  <a:gd name="T40" fmla="*/ 150 w 1250"/>
                  <a:gd name="T41" fmla="*/ 797 h 923"/>
                  <a:gd name="T42" fmla="*/ 54 w 1250"/>
                  <a:gd name="T43" fmla="*/ 839 h 923"/>
                  <a:gd name="T44" fmla="*/ 156 w 1250"/>
                  <a:gd name="T45" fmla="*/ 905 h 923"/>
                  <a:gd name="T46" fmla="*/ 265 w 1250"/>
                  <a:gd name="T47" fmla="*/ 869 h 923"/>
                  <a:gd name="T48" fmla="*/ 690 w 1250"/>
                  <a:gd name="T49" fmla="*/ 827 h 923"/>
                  <a:gd name="T50" fmla="*/ 750 w 1250"/>
                  <a:gd name="T51" fmla="*/ 725 h 923"/>
                  <a:gd name="T52" fmla="*/ 744 w 1250"/>
                  <a:gd name="T53" fmla="*/ 611 h 923"/>
                  <a:gd name="T54" fmla="*/ 851 w 1250"/>
                  <a:gd name="T55" fmla="*/ 551 h 923"/>
                  <a:gd name="T56" fmla="*/ 954 w 1250"/>
                  <a:gd name="T57" fmla="*/ 449 h 923"/>
                  <a:gd name="T58" fmla="*/ 984 w 1250"/>
                  <a:gd name="T59" fmla="*/ 414 h 923"/>
                  <a:gd name="T60" fmla="*/ 1050 w 1250"/>
                  <a:gd name="T61" fmla="*/ 318 h 923"/>
                  <a:gd name="T62" fmla="*/ 1099 w 1250"/>
                  <a:gd name="T63" fmla="*/ 336 h 923"/>
                  <a:gd name="T64" fmla="*/ 1218 w 1250"/>
                  <a:gd name="T65" fmla="*/ 617 h 923"/>
                  <a:gd name="T66" fmla="*/ 1212 w 1250"/>
                  <a:gd name="T67" fmla="*/ 689 h 923"/>
                  <a:gd name="T68" fmla="*/ 1248 w 1250"/>
                  <a:gd name="T69" fmla="*/ 749 h 923"/>
                  <a:gd name="T70" fmla="*/ 1302 w 1250"/>
                  <a:gd name="T71" fmla="*/ 713 h 923"/>
                  <a:gd name="T72" fmla="*/ 1338 w 1250"/>
                  <a:gd name="T73" fmla="*/ 749 h 923"/>
                  <a:gd name="T74" fmla="*/ 1350 w 1250"/>
                  <a:gd name="T75" fmla="*/ 743 h 923"/>
                  <a:gd name="T76" fmla="*/ 744 w 1250"/>
                  <a:gd name="T77" fmla="*/ 264 h 923"/>
                  <a:gd name="T78" fmla="*/ 859 w 1250"/>
                  <a:gd name="T79" fmla="*/ 372 h 923"/>
                  <a:gd name="T80" fmla="*/ 833 w 1250"/>
                  <a:gd name="T81" fmla="*/ 443 h 923"/>
                  <a:gd name="T82" fmla="*/ 756 w 1250"/>
                  <a:gd name="T83" fmla="*/ 515 h 923"/>
                  <a:gd name="T84" fmla="*/ 708 w 1250"/>
                  <a:gd name="T85" fmla="*/ 569 h 923"/>
                  <a:gd name="T86" fmla="*/ 666 w 1250"/>
                  <a:gd name="T87" fmla="*/ 593 h 923"/>
                  <a:gd name="T88" fmla="*/ 624 w 1250"/>
                  <a:gd name="T89" fmla="*/ 617 h 923"/>
                  <a:gd name="T90" fmla="*/ 612 w 1250"/>
                  <a:gd name="T91" fmla="*/ 707 h 923"/>
                  <a:gd name="T92" fmla="*/ 378 w 1250"/>
                  <a:gd name="T93" fmla="*/ 755 h 923"/>
                  <a:gd name="T94" fmla="*/ 414 w 1250"/>
                  <a:gd name="T95" fmla="*/ 641 h 923"/>
                  <a:gd name="T96" fmla="*/ 450 w 1250"/>
                  <a:gd name="T97" fmla="*/ 647 h 923"/>
                  <a:gd name="T98" fmla="*/ 468 w 1250"/>
                  <a:gd name="T99" fmla="*/ 617 h 923"/>
                  <a:gd name="T100" fmla="*/ 618 w 1250"/>
                  <a:gd name="T101" fmla="*/ 515 h 923"/>
                  <a:gd name="T102" fmla="*/ 666 w 1250"/>
                  <a:gd name="T103" fmla="*/ 473 h 923"/>
                  <a:gd name="T104" fmla="*/ 690 w 1250"/>
                  <a:gd name="T105" fmla="*/ 396 h 923"/>
                  <a:gd name="T106" fmla="*/ 690 w 1250"/>
                  <a:gd name="T107" fmla="*/ 378 h 923"/>
                  <a:gd name="T108" fmla="*/ 714 w 1250"/>
                  <a:gd name="T109" fmla="*/ 270 h 923"/>
                  <a:gd name="T110" fmla="*/ 732 w 1250"/>
                  <a:gd name="T111" fmla="*/ 192 h 923"/>
                  <a:gd name="T112" fmla="*/ 744 w 1250"/>
                  <a:gd name="T113" fmla="*/ 264 h 923"/>
                  <a:gd name="T114" fmla="*/ 582 w 1250"/>
                  <a:gd name="T115" fmla="*/ 455 h 923"/>
                  <a:gd name="T116" fmla="*/ 684 w 1250"/>
                  <a:gd name="T117" fmla="*/ 803 h 92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Freeform 19">
                <a:extLst>
                  <a:ext uri="{FF2B5EF4-FFF2-40B4-BE49-F238E27FC236}">
                    <a16:creationId xmlns:a16="http://schemas.microsoft.com/office/drawing/2014/main" id="{7E43E522-A9CA-EA2F-2A6A-1900B842437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>
                  <a:gd name="T0" fmla="*/ 12 w 47"/>
                  <a:gd name="T1" fmla="*/ 72 h 78"/>
                  <a:gd name="T2" fmla="*/ 18 w 47"/>
                  <a:gd name="T3" fmla="*/ 60 h 78"/>
                  <a:gd name="T4" fmla="*/ 24 w 47"/>
                  <a:gd name="T5" fmla="*/ 54 h 78"/>
                  <a:gd name="T6" fmla="*/ 47 w 47"/>
                  <a:gd name="T7" fmla="*/ 0 h 78"/>
                  <a:gd name="T8" fmla="*/ 0 w 47"/>
                  <a:gd name="T9" fmla="*/ 78 h 78"/>
                  <a:gd name="T10" fmla="*/ 12 w 47"/>
                  <a:gd name="T11" fmla="*/ 72 h 78"/>
                  <a:gd name="T12" fmla="*/ 12 w 47"/>
                  <a:gd name="T13" fmla="*/ 72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Freeform 20">
                <a:extLst>
                  <a:ext uri="{FF2B5EF4-FFF2-40B4-BE49-F238E27FC236}">
                    <a16:creationId xmlns:a16="http://schemas.microsoft.com/office/drawing/2014/main" id="{9264416E-BB4D-D9EA-F98F-228F2CEFAC2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>
                  <a:gd name="T0" fmla="*/ 29 w 149"/>
                  <a:gd name="T1" fmla="*/ 96 h 419"/>
                  <a:gd name="T2" fmla="*/ 41 w 149"/>
                  <a:gd name="T3" fmla="*/ 126 h 419"/>
                  <a:gd name="T4" fmla="*/ 29 w 149"/>
                  <a:gd name="T5" fmla="*/ 161 h 419"/>
                  <a:gd name="T6" fmla="*/ 47 w 149"/>
                  <a:gd name="T7" fmla="*/ 149 h 419"/>
                  <a:gd name="T8" fmla="*/ 53 w 149"/>
                  <a:gd name="T9" fmla="*/ 347 h 419"/>
                  <a:gd name="T10" fmla="*/ 65 w 149"/>
                  <a:gd name="T11" fmla="*/ 371 h 419"/>
                  <a:gd name="T12" fmla="*/ 65 w 149"/>
                  <a:gd name="T13" fmla="*/ 377 h 419"/>
                  <a:gd name="T14" fmla="*/ 65 w 149"/>
                  <a:gd name="T15" fmla="*/ 389 h 419"/>
                  <a:gd name="T16" fmla="*/ 77 w 149"/>
                  <a:gd name="T17" fmla="*/ 395 h 419"/>
                  <a:gd name="T18" fmla="*/ 101 w 149"/>
                  <a:gd name="T19" fmla="*/ 407 h 419"/>
                  <a:gd name="T20" fmla="*/ 125 w 149"/>
                  <a:gd name="T21" fmla="*/ 413 h 419"/>
                  <a:gd name="T22" fmla="*/ 149 w 149"/>
                  <a:gd name="T23" fmla="*/ 419 h 419"/>
                  <a:gd name="T24" fmla="*/ 125 w 149"/>
                  <a:gd name="T25" fmla="*/ 395 h 419"/>
                  <a:gd name="T26" fmla="*/ 77 w 149"/>
                  <a:gd name="T27" fmla="*/ 365 h 419"/>
                  <a:gd name="T28" fmla="*/ 77 w 149"/>
                  <a:gd name="T29" fmla="*/ 365 h 419"/>
                  <a:gd name="T30" fmla="*/ 77 w 149"/>
                  <a:gd name="T31" fmla="*/ 353 h 419"/>
                  <a:gd name="T32" fmla="*/ 83 w 149"/>
                  <a:gd name="T33" fmla="*/ 329 h 419"/>
                  <a:gd name="T34" fmla="*/ 83 w 149"/>
                  <a:gd name="T35" fmla="*/ 293 h 419"/>
                  <a:gd name="T36" fmla="*/ 83 w 149"/>
                  <a:gd name="T37" fmla="*/ 257 h 419"/>
                  <a:gd name="T38" fmla="*/ 83 w 149"/>
                  <a:gd name="T39" fmla="*/ 221 h 419"/>
                  <a:gd name="T40" fmla="*/ 77 w 149"/>
                  <a:gd name="T41" fmla="*/ 185 h 419"/>
                  <a:gd name="T42" fmla="*/ 65 w 149"/>
                  <a:gd name="T43" fmla="*/ 155 h 419"/>
                  <a:gd name="T44" fmla="*/ 59 w 149"/>
                  <a:gd name="T45" fmla="*/ 143 h 419"/>
                  <a:gd name="T46" fmla="*/ 53 w 149"/>
                  <a:gd name="T47" fmla="*/ 137 h 419"/>
                  <a:gd name="T48" fmla="*/ 53 w 149"/>
                  <a:gd name="T49" fmla="*/ 120 h 419"/>
                  <a:gd name="T50" fmla="*/ 53 w 149"/>
                  <a:gd name="T51" fmla="*/ 108 h 419"/>
                  <a:gd name="T52" fmla="*/ 47 w 149"/>
                  <a:gd name="T53" fmla="*/ 90 h 419"/>
                  <a:gd name="T54" fmla="*/ 35 w 149"/>
                  <a:gd name="T55" fmla="*/ 54 h 419"/>
                  <a:gd name="T56" fmla="*/ 23 w 149"/>
                  <a:gd name="T57" fmla="*/ 18 h 419"/>
                  <a:gd name="T58" fmla="*/ 17 w 149"/>
                  <a:gd name="T59" fmla="*/ 6 h 419"/>
                  <a:gd name="T60" fmla="*/ 17 w 149"/>
                  <a:gd name="T61" fmla="*/ 0 h 419"/>
                  <a:gd name="T62" fmla="*/ 0 w 149"/>
                  <a:gd name="T63" fmla="*/ 6 h 419"/>
                  <a:gd name="T64" fmla="*/ 6 w 149"/>
                  <a:gd name="T65" fmla="*/ 114 h 419"/>
                  <a:gd name="T66" fmla="*/ 29 w 149"/>
                  <a:gd name="T67" fmla="*/ 96 h 419"/>
                  <a:gd name="T68" fmla="*/ 29 w 149"/>
                  <a:gd name="T69" fmla="*/ 96 h 41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21">
                <a:extLst>
                  <a:ext uri="{FF2B5EF4-FFF2-40B4-BE49-F238E27FC236}">
                    <a16:creationId xmlns:a16="http://schemas.microsoft.com/office/drawing/2014/main" id="{3474ECBE-5F1C-9AAB-3DFB-3E061FC6C13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>
                  <a:gd name="T0" fmla="*/ 102 w 167"/>
                  <a:gd name="T1" fmla="*/ 18 h 138"/>
                  <a:gd name="T2" fmla="*/ 96 w 167"/>
                  <a:gd name="T3" fmla="*/ 12 h 138"/>
                  <a:gd name="T4" fmla="*/ 90 w 167"/>
                  <a:gd name="T5" fmla="*/ 0 h 138"/>
                  <a:gd name="T6" fmla="*/ 78 w 167"/>
                  <a:gd name="T7" fmla="*/ 0 h 138"/>
                  <a:gd name="T8" fmla="*/ 66 w 167"/>
                  <a:gd name="T9" fmla="*/ 0 h 138"/>
                  <a:gd name="T10" fmla="*/ 60 w 167"/>
                  <a:gd name="T11" fmla="*/ 0 h 138"/>
                  <a:gd name="T12" fmla="*/ 48 w 167"/>
                  <a:gd name="T13" fmla="*/ 6 h 138"/>
                  <a:gd name="T14" fmla="*/ 36 w 167"/>
                  <a:gd name="T15" fmla="*/ 12 h 138"/>
                  <a:gd name="T16" fmla="*/ 30 w 167"/>
                  <a:gd name="T17" fmla="*/ 12 h 138"/>
                  <a:gd name="T18" fmla="*/ 24 w 167"/>
                  <a:gd name="T19" fmla="*/ 24 h 138"/>
                  <a:gd name="T20" fmla="*/ 18 w 167"/>
                  <a:gd name="T21" fmla="*/ 42 h 138"/>
                  <a:gd name="T22" fmla="*/ 6 w 167"/>
                  <a:gd name="T23" fmla="*/ 66 h 138"/>
                  <a:gd name="T24" fmla="*/ 0 w 167"/>
                  <a:gd name="T25" fmla="*/ 72 h 138"/>
                  <a:gd name="T26" fmla="*/ 42 w 167"/>
                  <a:gd name="T27" fmla="*/ 30 h 138"/>
                  <a:gd name="T28" fmla="*/ 30 w 167"/>
                  <a:gd name="T29" fmla="*/ 66 h 138"/>
                  <a:gd name="T30" fmla="*/ 96 w 167"/>
                  <a:gd name="T31" fmla="*/ 36 h 138"/>
                  <a:gd name="T32" fmla="*/ 120 w 167"/>
                  <a:gd name="T33" fmla="*/ 78 h 138"/>
                  <a:gd name="T34" fmla="*/ 120 w 167"/>
                  <a:gd name="T35" fmla="*/ 54 h 138"/>
                  <a:gd name="T36" fmla="*/ 167 w 167"/>
                  <a:gd name="T37" fmla="*/ 138 h 138"/>
                  <a:gd name="T38" fmla="*/ 167 w 167"/>
                  <a:gd name="T39" fmla="*/ 120 h 138"/>
                  <a:gd name="T40" fmla="*/ 161 w 167"/>
                  <a:gd name="T41" fmla="*/ 102 h 138"/>
                  <a:gd name="T42" fmla="*/ 138 w 167"/>
                  <a:gd name="T43" fmla="*/ 60 h 138"/>
                  <a:gd name="T44" fmla="*/ 114 w 167"/>
                  <a:gd name="T45" fmla="*/ 30 h 138"/>
                  <a:gd name="T46" fmla="*/ 108 w 167"/>
                  <a:gd name="T47" fmla="*/ 24 h 138"/>
                  <a:gd name="T48" fmla="*/ 102 w 167"/>
                  <a:gd name="T49" fmla="*/ 18 h 138"/>
                  <a:gd name="T50" fmla="*/ 102 w 167"/>
                  <a:gd name="T51" fmla="*/ 18 h 1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22">
                <a:extLst>
                  <a:ext uri="{FF2B5EF4-FFF2-40B4-BE49-F238E27FC236}">
                    <a16:creationId xmlns:a16="http://schemas.microsoft.com/office/drawing/2014/main" id="{889A905B-4167-F6FD-1C5E-2D436672CAB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>
                  <a:gd name="T0" fmla="*/ 0 w 113"/>
                  <a:gd name="T1" fmla="*/ 0 h 114"/>
                  <a:gd name="T2" fmla="*/ 6 w 113"/>
                  <a:gd name="T3" fmla="*/ 0 h 114"/>
                  <a:gd name="T4" fmla="*/ 24 w 113"/>
                  <a:gd name="T5" fmla="*/ 6 h 114"/>
                  <a:gd name="T6" fmla="*/ 48 w 113"/>
                  <a:gd name="T7" fmla="*/ 18 h 114"/>
                  <a:gd name="T8" fmla="*/ 71 w 113"/>
                  <a:gd name="T9" fmla="*/ 36 h 114"/>
                  <a:gd name="T10" fmla="*/ 83 w 113"/>
                  <a:gd name="T11" fmla="*/ 48 h 114"/>
                  <a:gd name="T12" fmla="*/ 95 w 113"/>
                  <a:gd name="T13" fmla="*/ 66 h 114"/>
                  <a:gd name="T14" fmla="*/ 107 w 113"/>
                  <a:gd name="T15" fmla="*/ 90 h 114"/>
                  <a:gd name="T16" fmla="*/ 113 w 113"/>
                  <a:gd name="T17" fmla="*/ 114 h 114"/>
                  <a:gd name="T18" fmla="*/ 83 w 113"/>
                  <a:gd name="T19" fmla="*/ 66 h 114"/>
                  <a:gd name="T20" fmla="*/ 60 w 113"/>
                  <a:gd name="T21" fmla="*/ 78 h 114"/>
                  <a:gd name="T22" fmla="*/ 71 w 113"/>
                  <a:gd name="T23" fmla="*/ 54 h 114"/>
                  <a:gd name="T24" fmla="*/ 12 w 113"/>
                  <a:gd name="T25" fmla="*/ 78 h 114"/>
                  <a:gd name="T26" fmla="*/ 60 w 113"/>
                  <a:gd name="T27" fmla="*/ 48 h 114"/>
                  <a:gd name="T28" fmla="*/ 60 w 113"/>
                  <a:gd name="T29" fmla="*/ 42 h 114"/>
                  <a:gd name="T30" fmla="*/ 54 w 113"/>
                  <a:gd name="T31" fmla="*/ 30 h 114"/>
                  <a:gd name="T32" fmla="*/ 36 w 113"/>
                  <a:gd name="T33" fmla="*/ 18 h 114"/>
                  <a:gd name="T34" fmla="*/ 0 w 113"/>
                  <a:gd name="T35" fmla="*/ 0 h 114"/>
                  <a:gd name="T36" fmla="*/ 0 w 113"/>
                  <a:gd name="T37" fmla="*/ 0 h 11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23">
                <a:extLst>
                  <a:ext uri="{FF2B5EF4-FFF2-40B4-BE49-F238E27FC236}">
                    <a16:creationId xmlns:a16="http://schemas.microsoft.com/office/drawing/2014/main" id="{9F1909F8-B241-29B0-9356-1BABBA182E1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>
                  <a:gd name="T0" fmla="*/ 54 w 66"/>
                  <a:gd name="T1" fmla="*/ 0 h 60"/>
                  <a:gd name="T2" fmla="*/ 42 w 66"/>
                  <a:gd name="T3" fmla="*/ 18 h 60"/>
                  <a:gd name="T4" fmla="*/ 36 w 66"/>
                  <a:gd name="T5" fmla="*/ 6 h 60"/>
                  <a:gd name="T6" fmla="*/ 24 w 66"/>
                  <a:gd name="T7" fmla="*/ 30 h 60"/>
                  <a:gd name="T8" fmla="*/ 18 w 66"/>
                  <a:gd name="T9" fmla="*/ 36 h 60"/>
                  <a:gd name="T10" fmla="*/ 6 w 66"/>
                  <a:gd name="T11" fmla="*/ 48 h 60"/>
                  <a:gd name="T12" fmla="*/ 0 w 66"/>
                  <a:gd name="T13" fmla="*/ 60 h 60"/>
                  <a:gd name="T14" fmla="*/ 12 w 66"/>
                  <a:gd name="T15" fmla="*/ 54 h 60"/>
                  <a:gd name="T16" fmla="*/ 30 w 66"/>
                  <a:gd name="T17" fmla="*/ 36 h 60"/>
                  <a:gd name="T18" fmla="*/ 54 w 66"/>
                  <a:gd name="T19" fmla="*/ 18 h 60"/>
                  <a:gd name="T20" fmla="*/ 66 w 66"/>
                  <a:gd name="T21" fmla="*/ 6 h 60"/>
                  <a:gd name="T22" fmla="*/ 54 w 66"/>
                  <a:gd name="T23" fmla="*/ 0 h 60"/>
                  <a:gd name="T24" fmla="*/ 54 w 66"/>
                  <a:gd name="T25" fmla="*/ 0 h 6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24">
                <a:extLst>
                  <a:ext uri="{FF2B5EF4-FFF2-40B4-BE49-F238E27FC236}">
                    <a16:creationId xmlns:a16="http://schemas.microsoft.com/office/drawing/2014/main" id="{514676FE-A5C0-D142-A7FB-76F25C3B0D2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>
                  <a:gd name="T0" fmla="*/ 131 w 161"/>
                  <a:gd name="T1" fmla="*/ 53 h 179"/>
                  <a:gd name="T2" fmla="*/ 137 w 161"/>
                  <a:gd name="T3" fmla="*/ 53 h 179"/>
                  <a:gd name="T4" fmla="*/ 143 w 161"/>
                  <a:gd name="T5" fmla="*/ 41 h 179"/>
                  <a:gd name="T6" fmla="*/ 155 w 161"/>
                  <a:gd name="T7" fmla="*/ 35 h 179"/>
                  <a:gd name="T8" fmla="*/ 161 w 161"/>
                  <a:gd name="T9" fmla="*/ 24 h 179"/>
                  <a:gd name="T10" fmla="*/ 161 w 161"/>
                  <a:gd name="T11" fmla="*/ 12 h 179"/>
                  <a:gd name="T12" fmla="*/ 161 w 161"/>
                  <a:gd name="T13" fmla="*/ 0 h 179"/>
                  <a:gd name="T14" fmla="*/ 149 w 161"/>
                  <a:gd name="T15" fmla="*/ 24 h 179"/>
                  <a:gd name="T16" fmla="*/ 143 w 161"/>
                  <a:gd name="T17" fmla="*/ 35 h 179"/>
                  <a:gd name="T18" fmla="*/ 131 w 161"/>
                  <a:gd name="T19" fmla="*/ 35 h 179"/>
                  <a:gd name="T20" fmla="*/ 119 w 161"/>
                  <a:gd name="T21" fmla="*/ 41 h 179"/>
                  <a:gd name="T22" fmla="*/ 125 w 161"/>
                  <a:gd name="T23" fmla="*/ 53 h 179"/>
                  <a:gd name="T24" fmla="*/ 95 w 161"/>
                  <a:gd name="T25" fmla="*/ 95 h 179"/>
                  <a:gd name="T26" fmla="*/ 0 w 161"/>
                  <a:gd name="T27" fmla="*/ 137 h 179"/>
                  <a:gd name="T28" fmla="*/ 60 w 161"/>
                  <a:gd name="T29" fmla="*/ 119 h 179"/>
                  <a:gd name="T30" fmla="*/ 54 w 161"/>
                  <a:gd name="T31" fmla="*/ 125 h 179"/>
                  <a:gd name="T32" fmla="*/ 48 w 161"/>
                  <a:gd name="T33" fmla="*/ 131 h 179"/>
                  <a:gd name="T34" fmla="*/ 24 w 161"/>
                  <a:gd name="T35" fmla="*/ 155 h 179"/>
                  <a:gd name="T36" fmla="*/ 12 w 161"/>
                  <a:gd name="T37" fmla="*/ 167 h 179"/>
                  <a:gd name="T38" fmla="*/ 0 w 161"/>
                  <a:gd name="T39" fmla="*/ 173 h 179"/>
                  <a:gd name="T40" fmla="*/ 0 w 161"/>
                  <a:gd name="T41" fmla="*/ 179 h 179"/>
                  <a:gd name="T42" fmla="*/ 6 w 161"/>
                  <a:gd name="T43" fmla="*/ 173 h 179"/>
                  <a:gd name="T44" fmla="*/ 30 w 161"/>
                  <a:gd name="T45" fmla="*/ 155 h 179"/>
                  <a:gd name="T46" fmla="*/ 48 w 161"/>
                  <a:gd name="T47" fmla="*/ 143 h 179"/>
                  <a:gd name="T48" fmla="*/ 71 w 161"/>
                  <a:gd name="T49" fmla="*/ 125 h 179"/>
                  <a:gd name="T50" fmla="*/ 95 w 161"/>
                  <a:gd name="T51" fmla="*/ 107 h 179"/>
                  <a:gd name="T52" fmla="*/ 119 w 161"/>
                  <a:gd name="T53" fmla="*/ 77 h 179"/>
                  <a:gd name="T54" fmla="*/ 131 w 161"/>
                  <a:gd name="T55" fmla="*/ 59 h 179"/>
                  <a:gd name="T56" fmla="*/ 131 w 161"/>
                  <a:gd name="T57" fmla="*/ 53 h 179"/>
                  <a:gd name="T58" fmla="*/ 131 w 161"/>
                  <a:gd name="T59" fmla="*/ 53 h 17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Freeform 25">
                <a:extLst>
                  <a:ext uri="{FF2B5EF4-FFF2-40B4-BE49-F238E27FC236}">
                    <a16:creationId xmlns:a16="http://schemas.microsoft.com/office/drawing/2014/main" id="{4C89E235-A281-50D0-DFE8-48F6435D2E5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>
                  <a:gd name="T0" fmla="*/ 24 w 72"/>
                  <a:gd name="T1" fmla="*/ 36 h 54"/>
                  <a:gd name="T2" fmla="*/ 73 w 72"/>
                  <a:gd name="T3" fmla="*/ 24 h 54"/>
                  <a:gd name="T4" fmla="*/ 85 w 72"/>
                  <a:gd name="T5" fmla="*/ 12 h 54"/>
                  <a:gd name="T6" fmla="*/ 91 w 72"/>
                  <a:gd name="T7" fmla="*/ 6 h 54"/>
                  <a:gd name="T8" fmla="*/ 97 w 72"/>
                  <a:gd name="T9" fmla="*/ 0 h 54"/>
                  <a:gd name="T10" fmla="*/ 67 w 72"/>
                  <a:gd name="T11" fmla="*/ 18 h 54"/>
                  <a:gd name="T12" fmla="*/ 30 w 72"/>
                  <a:gd name="T13" fmla="*/ 24 h 54"/>
                  <a:gd name="T14" fmla="*/ 24 w 72"/>
                  <a:gd name="T15" fmla="*/ 24 h 54"/>
                  <a:gd name="T16" fmla="*/ 18 w 72"/>
                  <a:gd name="T17" fmla="*/ 18 h 54"/>
                  <a:gd name="T18" fmla="*/ 12 w 72"/>
                  <a:gd name="T19" fmla="*/ 12 h 54"/>
                  <a:gd name="T20" fmla="*/ 0 w 72"/>
                  <a:gd name="T21" fmla="*/ 54 h 54"/>
                  <a:gd name="T22" fmla="*/ 12 w 72"/>
                  <a:gd name="T23" fmla="*/ 42 h 54"/>
                  <a:gd name="T24" fmla="*/ 24 w 72"/>
                  <a:gd name="T25" fmla="*/ 36 h 54"/>
                  <a:gd name="T26" fmla="*/ 24 w 72"/>
                  <a:gd name="T27" fmla="*/ 36 h 5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Freeform 26">
                <a:extLst>
                  <a:ext uri="{FF2B5EF4-FFF2-40B4-BE49-F238E27FC236}">
                    <a16:creationId xmlns:a16="http://schemas.microsoft.com/office/drawing/2014/main" id="{2851E6B5-85AB-5930-E1CA-4A48B6ED719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>
                  <a:gd name="T0" fmla="*/ 12 w 12"/>
                  <a:gd name="T1" fmla="*/ 0 h 54"/>
                  <a:gd name="T2" fmla="*/ 0 w 12"/>
                  <a:gd name="T3" fmla="*/ 12 h 54"/>
                  <a:gd name="T4" fmla="*/ 0 w 12"/>
                  <a:gd name="T5" fmla="*/ 18 h 54"/>
                  <a:gd name="T6" fmla="*/ 6 w 12"/>
                  <a:gd name="T7" fmla="*/ 54 h 54"/>
                  <a:gd name="T8" fmla="*/ 12 w 12"/>
                  <a:gd name="T9" fmla="*/ 36 h 54"/>
                  <a:gd name="T10" fmla="*/ 12 w 12"/>
                  <a:gd name="T11" fmla="*/ 18 h 54"/>
                  <a:gd name="T12" fmla="*/ 12 w 12"/>
                  <a:gd name="T13" fmla="*/ 6 h 54"/>
                  <a:gd name="T14" fmla="*/ 12 w 12"/>
                  <a:gd name="T15" fmla="*/ 0 h 54"/>
                  <a:gd name="T16" fmla="*/ 12 w 12"/>
                  <a:gd name="T17" fmla="*/ 0 h 5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Freeform 27">
                <a:extLst>
                  <a:ext uri="{FF2B5EF4-FFF2-40B4-BE49-F238E27FC236}">
                    <a16:creationId xmlns:a16="http://schemas.microsoft.com/office/drawing/2014/main" id="{9B3F9F4F-D440-AAA4-01B8-708C07D96CB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>
                  <a:gd name="T0" fmla="*/ 48 w 48"/>
                  <a:gd name="T1" fmla="*/ 6 h 72"/>
                  <a:gd name="T2" fmla="*/ 48 w 48"/>
                  <a:gd name="T3" fmla="*/ 6 h 72"/>
                  <a:gd name="T4" fmla="*/ 48 w 48"/>
                  <a:gd name="T5" fmla="*/ 6 h 72"/>
                  <a:gd name="T6" fmla="*/ 48 w 48"/>
                  <a:gd name="T7" fmla="*/ 6 h 72"/>
                  <a:gd name="T8" fmla="*/ 6 w 48"/>
                  <a:gd name="T9" fmla="*/ 0 h 72"/>
                  <a:gd name="T10" fmla="*/ 42 w 48"/>
                  <a:gd name="T11" fmla="*/ 12 h 72"/>
                  <a:gd name="T12" fmla="*/ 42 w 48"/>
                  <a:gd name="T13" fmla="*/ 12 h 72"/>
                  <a:gd name="T14" fmla="*/ 0 w 48"/>
                  <a:gd name="T15" fmla="*/ 72 h 72"/>
                  <a:gd name="T16" fmla="*/ 18 w 48"/>
                  <a:gd name="T17" fmla="*/ 54 h 72"/>
                  <a:gd name="T18" fmla="*/ 18 w 48"/>
                  <a:gd name="T19" fmla="*/ 66 h 72"/>
                  <a:gd name="T20" fmla="*/ 48 w 48"/>
                  <a:gd name="T21" fmla="*/ 6 h 72"/>
                  <a:gd name="T22" fmla="*/ 48 w 48"/>
                  <a:gd name="T23" fmla="*/ 6 h 72"/>
                  <a:gd name="T24" fmla="*/ 48 w 48"/>
                  <a:gd name="T25" fmla="*/ 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Freeform 28">
                <a:extLst>
                  <a:ext uri="{FF2B5EF4-FFF2-40B4-BE49-F238E27FC236}">
                    <a16:creationId xmlns:a16="http://schemas.microsoft.com/office/drawing/2014/main" id="{7B16E9AE-E772-9EEF-8DAF-BA459248F06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>
                  <a:gd name="T0" fmla="*/ 312 w 287"/>
                  <a:gd name="T1" fmla="*/ 0 h 84"/>
                  <a:gd name="T2" fmla="*/ 0 w 287"/>
                  <a:gd name="T3" fmla="*/ 84 h 84"/>
                  <a:gd name="T4" fmla="*/ 193 w 287"/>
                  <a:gd name="T5" fmla="*/ 36 h 84"/>
                  <a:gd name="T6" fmla="*/ 114 w 287"/>
                  <a:gd name="T7" fmla="*/ 60 h 84"/>
                  <a:gd name="T8" fmla="*/ 301 w 287"/>
                  <a:gd name="T9" fmla="*/ 18 h 84"/>
                  <a:gd name="T10" fmla="*/ 312 w 287"/>
                  <a:gd name="T11" fmla="*/ 0 h 84"/>
                  <a:gd name="T12" fmla="*/ 312 w 287"/>
                  <a:gd name="T13" fmla="*/ 0 h 8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Freeform 29">
                <a:extLst>
                  <a:ext uri="{FF2B5EF4-FFF2-40B4-BE49-F238E27FC236}">
                    <a16:creationId xmlns:a16="http://schemas.microsoft.com/office/drawing/2014/main" id="{F4CE9893-02EE-4398-F682-C1D8AE70088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>
                  <a:gd name="T0" fmla="*/ 6 w 66"/>
                  <a:gd name="T1" fmla="*/ 0 h 108"/>
                  <a:gd name="T2" fmla="*/ 66 w 66"/>
                  <a:gd name="T3" fmla="*/ 6 h 108"/>
                  <a:gd name="T4" fmla="*/ 0 w 66"/>
                  <a:gd name="T5" fmla="*/ 84 h 108"/>
                  <a:gd name="T6" fmla="*/ 54 w 66"/>
                  <a:gd name="T7" fmla="*/ 24 h 108"/>
                  <a:gd name="T8" fmla="*/ 6 w 66"/>
                  <a:gd name="T9" fmla="*/ 108 h 108"/>
                  <a:gd name="T10" fmla="*/ 6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Freeform 30">
                <a:extLst>
                  <a:ext uri="{FF2B5EF4-FFF2-40B4-BE49-F238E27FC236}">
                    <a16:creationId xmlns:a16="http://schemas.microsoft.com/office/drawing/2014/main" id="{3D9EA14B-A654-6E8D-88D9-FA594292871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>
                  <a:gd name="T0" fmla="*/ 36 w 77"/>
                  <a:gd name="T1" fmla="*/ 0 h 42"/>
                  <a:gd name="T2" fmla="*/ 42 w 77"/>
                  <a:gd name="T3" fmla="*/ 0 h 42"/>
                  <a:gd name="T4" fmla="*/ 60 w 77"/>
                  <a:gd name="T5" fmla="*/ 6 h 42"/>
                  <a:gd name="T6" fmla="*/ 48 w 77"/>
                  <a:gd name="T7" fmla="*/ 6 h 42"/>
                  <a:gd name="T8" fmla="*/ 42 w 77"/>
                  <a:gd name="T9" fmla="*/ 6 h 42"/>
                  <a:gd name="T10" fmla="*/ 60 w 77"/>
                  <a:gd name="T11" fmla="*/ 6 h 42"/>
                  <a:gd name="T12" fmla="*/ 0 w 77"/>
                  <a:gd name="T13" fmla="*/ 24 h 42"/>
                  <a:gd name="T14" fmla="*/ 71 w 77"/>
                  <a:gd name="T15" fmla="*/ 6 h 42"/>
                  <a:gd name="T16" fmla="*/ 66 w 77"/>
                  <a:gd name="T17" fmla="*/ 42 h 42"/>
                  <a:gd name="T18" fmla="*/ 77 w 77"/>
                  <a:gd name="T19" fmla="*/ 6 h 42"/>
                  <a:gd name="T20" fmla="*/ 36 w 77"/>
                  <a:gd name="T21" fmla="*/ 0 h 42"/>
                  <a:gd name="T22" fmla="*/ 36 w 77"/>
                  <a:gd name="T23" fmla="*/ 0 h 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Freeform 31">
                <a:extLst>
                  <a:ext uri="{FF2B5EF4-FFF2-40B4-BE49-F238E27FC236}">
                    <a16:creationId xmlns:a16="http://schemas.microsoft.com/office/drawing/2014/main" id="{B608B087-3C4D-0D5D-9DAC-69DCF6FC597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>
                  <a:gd name="T0" fmla="*/ 66 w 66"/>
                  <a:gd name="T1" fmla="*/ 6 h 30"/>
                  <a:gd name="T2" fmla="*/ 0 w 66"/>
                  <a:gd name="T3" fmla="*/ 0 h 30"/>
                  <a:gd name="T4" fmla="*/ 54 w 66"/>
                  <a:gd name="T5" fmla="*/ 6 h 30"/>
                  <a:gd name="T6" fmla="*/ 18 w 66"/>
                  <a:gd name="T7" fmla="*/ 18 h 30"/>
                  <a:gd name="T8" fmla="*/ 60 w 66"/>
                  <a:gd name="T9" fmla="*/ 12 h 30"/>
                  <a:gd name="T10" fmla="*/ 60 w 66"/>
                  <a:gd name="T11" fmla="*/ 30 h 30"/>
                  <a:gd name="T12" fmla="*/ 60 w 66"/>
                  <a:gd name="T13" fmla="*/ 30 h 30"/>
                  <a:gd name="T14" fmla="*/ 66 w 66"/>
                  <a:gd name="T15" fmla="*/ 6 h 30"/>
                  <a:gd name="T16" fmla="*/ 66 w 66"/>
                  <a:gd name="T17" fmla="*/ 6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0" name="Freeform 32">
                <a:extLst>
                  <a:ext uri="{FF2B5EF4-FFF2-40B4-BE49-F238E27FC236}">
                    <a16:creationId xmlns:a16="http://schemas.microsoft.com/office/drawing/2014/main" id="{5BD319D0-6D6F-85E9-3B59-B85D8D10D5C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>
                  <a:gd name="T0" fmla="*/ 0 w 18"/>
                  <a:gd name="T1" fmla="*/ 24 h 60"/>
                  <a:gd name="T2" fmla="*/ 12 w 18"/>
                  <a:gd name="T3" fmla="*/ 24 h 60"/>
                  <a:gd name="T4" fmla="*/ 12 w 18"/>
                  <a:gd name="T5" fmla="*/ 60 h 60"/>
                  <a:gd name="T6" fmla="*/ 18 w 18"/>
                  <a:gd name="T7" fmla="*/ 18 h 60"/>
                  <a:gd name="T8" fmla="*/ 18 w 18"/>
                  <a:gd name="T9" fmla="*/ 18 h 60"/>
                  <a:gd name="T10" fmla="*/ 18 w 18"/>
                  <a:gd name="T11" fmla="*/ 0 h 60"/>
                  <a:gd name="T12" fmla="*/ 12 w 18"/>
                  <a:gd name="T13" fmla="*/ 18 h 60"/>
                  <a:gd name="T14" fmla="*/ 0 w 18"/>
                  <a:gd name="T15" fmla="*/ 24 h 60"/>
                  <a:gd name="T16" fmla="*/ 0 w 18"/>
                  <a:gd name="T17" fmla="*/ 24 h 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1" name="Freeform 33">
                <a:extLst>
                  <a:ext uri="{FF2B5EF4-FFF2-40B4-BE49-F238E27FC236}">
                    <a16:creationId xmlns:a16="http://schemas.microsoft.com/office/drawing/2014/main" id="{D4A3E14A-BFD7-4A52-40D0-789E6CF2E17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>
                  <a:gd name="T0" fmla="*/ 6 w 6"/>
                  <a:gd name="T1" fmla="*/ 0 h 18"/>
                  <a:gd name="T2" fmla="*/ 0 w 6"/>
                  <a:gd name="T3" fmla="*/ 18 h 18"/>
                  <a:gd name="T4" fmla="*/ 6 w 6"/>
                  <a:gd name="T5" fmla="*/ 12 h 18"/>
                  <a:gd name="T6" fmla="*/ 6 w 6"/>
                  <a:gd name="T7" fmla="*/ 0 h 18"/>
                  <a:gd name="T8" fmla="*/ 6 w 6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2" name="Freeform 34">
                <a:extLst>
                  <a:ext uri="{FF2B5EF4-FFF2-40B4-BE49-F238E27FC236}">
                    <a16:creationId xmlns:a16="http://schemas.microsoft.com/office/drawing/2014/main" id="{C19697D8-1CFA-2035-9C53-F551856063F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>
                  <a:gd name="T0" fmla="*/ 24 w 30"/>
                  <a:gd name="T1" fmla="*/ 6 h 78"/>
                  <a:gd name="T2" fmla="*/ 18 w 30"/>
                  <a:gd name="T3" fmla="*/ 24 h 78"/>
                  <a:gd name="T4" fmla="*/ 0 w 30"/>
                  <a:gd name="T5" fmla="*/ 18 h 78"/>
                  <a:gd name="T6" fmla="*/ 12 w 30"/>
                  <a:gd name="T7" fmla="*/ 30 h 78"/>
                  <a:gd name="T8" fmla="*/ 6 w 30"/>
                  <a:gd name="T9" fmla="*/ 42 h 78"/>
                  <a:gd name="T10" fmla="*/ 18 w 30"/>
                  <a:gd name="T11" fmla="*/ 78 h 78"/>
                  <a:gd name="T12" fmla="*/ 18 w 30"/>
                  <a:gd name="T13" fmla="*/ 24 h 78"/>
                  <a:gd name="T14" fmla="*/ 24 w 30"/>
                  <a:gd name="T15" fmla="*/ 12 h 78"/>
                  <a:gd name="T16" fmla="*/ 30 w 30"/>
                  <a:gd name="T17" fmla="*/ 6 h 78"/>
                  <a:gd name="T18" fmla="*/ 30 w 30"/>
                  <a:gd name="T19" fmla="*/ 6 h 78"/>
                  <a:gd name="T20" fmla="*/ 12 w 30"/>
                  <a:gd name="T21" fmla="*/ 0 h 78"/>
                  <a:gd name="T22" fmla="*/ 24 w 30"/>
                  <a:gd name="T23" fmla="*/ 6 h 78"/>
                  <a:gd name="T24" fmla="*/ 24 w 30"/>
                  <a:gd name="T25" fmla="*/ 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3" name="Freeform 35">
                <a:extLst>
                  <a:ext uri="{FF2B5EF4-FFF2-40B4-BE49-F238E27FC236}">
                    <a16:creationId xmlns:a16="http://schemas.microsoft.com/office/drawing/2014/main" id="{9CBA5CB3-9EDF-0580-87F1-FDC87FEFF7F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>
                  <a:gd name="T0" fmla="*/ 6 w 24"/>
                  <a:gd name="T1" fmla="*/ 0 h 24"/>
                  <a:gd name="T2" fmla="*/ 0 w 24"/>
                  <a:gd name="T3" fmla="*/ 0 h 24"/>
                  <a:gd name="T4" fmla="*/ 6 w 24"/>
                  <a:gd name="T5" fmla="*/ 0 h 24"/>
                  <a:gd name="T6" fmla="*/ 12 w 24"/>
                  <a:gd name="T7" fmla="*/ 6 h 24"/>
                  <a:gd name="T8" fmla="*/ 24 w 24"/>
                  <a:gd name="T9" fmla="*/ 24 h 24"/>
                  <a:gd name="T10" fmla="*/ 24 w 24"/>
                  <a:gd name="T11" fmla="*/ 18 h 24"/>
                  <a:gd name="T12" fmla="*/ 18 w 24"/>
                  <a:gd name="T13" fmla="*/ 6 h 24"/>
                  <a:gd name="T14" fmla="*/ 12 w 24"/>
                  <a:gd name="T15" fmla="*/ 0 h 24"/>
                  <a:gd name="T16" fmla="*/ 6 w 24"/>
                  <a:gd name="T17" fmla="*/ 0 h 24"/>
                  <a:gd name="T18" fmla="*/ 6 w 24"/>
                  <a:gd name="T19" fmla="*/ 0 h 24"/>
                  <a:gd name="T20" fmla="*/ 6 w 24"/>
                  <a:gd name="T21" fmla="*/ 0 h 2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4" name="Freeform 36">
                <a:extLst>
                  <a:ext uri="{FF2B5EF4-FFF2-40B4-BE49-F238E27FC236}">
                    <a16:creationId xmlns:a16="http://schemas.microsoft.com/office/drawing/2014/main" id="{2AEA0D6F-A150-7F46-CD33-A527D9299AB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>
                  <a:gd name="T0" fmla="*/ 215 w 215"/>
                  <a:gd name="T1" fmla="*/ 0 h 216"/>
                  <a:gd name="T2" fmla="*/ 147 w 215"/>
                  <a:gd name="T3" fmla="*/ 36 h 216"/>
                  <a:gd name="T4" fmla="*/ 132 w 215"/>
                  <a:gd name="T5" fmla="*/ 49 h 216"/>
                  <a:gd name="T6" fmla="*/ 104 w 215"/>
                  <a:gd name="T7" fmla="*/ 79 h 216"/>
                  <a:gd name="T8" fmla="*/ 87 w 215"/>
                  <a:gd name="T9" fmla="*/ 114 h 216"/>
                  <a:gd name="T10" fmla="*/ 48 w 215"/>
                  <a:gd name="T11" fmla="*/ 156 h 216"/>
                  <a:gd name="T12" fmla="*/ 42 w 215"/>
                  <a:gd name="T13" fmla="*/ 166 h 216"/>
                  <a:gd name="T14" fmla="*/ 29 w 215"/>
                  <a:gd name="T15" fmla="*/ 177 h 216"/>
                  <a:gd name="T16" fmla="*/ 0 w 215"/>
                  <a:gd name="T17" fmla="*/ 208 h 216"/>
                  <a:gd name="T18" fmla="*/ 48 w 215"/>
                  <a:gd name="T19" fmla="*/ 216 h 216"/>
                  <a:gd name="T20" fmla="*/ 215 w 215"/>
                  <a:gd name="T21" fmla="*/ 0 h 2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5" name="Freeform 37">
                <a:extLst>
                  <a:ext uri="{FF2B5EF4-FFF2-40B4-BE49-F238E27FC236}">
                    <a16:creationId xmlns:a16="http://schemas.microsoft.com/office/drawing/2014/main" id="{7C5CD7D3-0F00-CC54-08B2-81207CD21A5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>
                  <a:gd name="T0" fmla="*/ 212 w 212"/>
                  <a:gd name="T1" fmla="*/ 0 h 179"/>
                  <a:gd name="T2" fmla="*/ 144 w 212"/>
                  <a:gd name="T3" fmla="*/ 36 h 179"/>
                  <a:gd name="T4" fmla="*/ 0 w 212"/>
                  <a:gd name="T5" fmla="*/ 179 h 179"/>
                  <a:gd name="T6" fmla="*/ 177 w 212"/>
                  <a:gd name="T7" fmla="*/ 85 h 179"/>
                  <a:gd name="T8" fmla="*/ 212 w 212"/>
                  <a:gd name="T9" fmla="*/ 0 h 1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6" name="Freeform 38">
                <a:extLst>
                  <a:ext uri="{FF2B5EF4-FFF2-40B4-BE49-F238E27FC236}">
                    <a16:creationId xmlns:a16="http://schemas.microsoft.com/office/drawing/2014/main" id="{97192B82-1C97-68BC-4D30-721BFAC65F8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>
                  <a:gd name="T0" fmla="*/ 0 w 64"/>
                  <a:gd name="T1" fmla="*/ 22 h 79"/>
                  <a:gd name="T2" fmla="*/ 64 w 64"/>
                  <a:gd name="T3" fmla="*/ 79 h 79"/>
                  <a:gd name="T4" fmla="*/ 60 w 64"/>
                  <a:gd name="T5" fmla="*/ 0 h 79"/>
                  <a:gd name="T6" fmla="*/ 0 w 64"/>
                  <a:gd name="T7" fmla="*/ 22 h 7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7" name="Freeform 39">
                <a:extLst>
                  <a:ext uri="{FF2B5EF4-FFF2-40B4-BE49-F238E27FC236}">
                    <a16:creationId xmlns:a16="http://schemas.microsoft.com/office/drawing/2014/main" id="{117CC8BD-4AAB-E8A2-E23E-B7C249FF6F6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>
                  <a:gd name="T0" fmla="*/ 0 w 137"/>
                  <a:gd name="T1" fmla="*/ 0 h 207"/>
                  <a:gd name="T2" fmla="*/ 17 w 137"/>
                  <a:gd name="T3" fmla="*/ 87 h 207"/>
                  <a:gd name="T4" fmla="*/ 69 w 137"/>
                  <a:gd name="T5" fmla="*/ 154 h 207"/>
                  <a:gd name="T6" fmla="*/ 137 w 137"/>
                  <a:gd name="T7" fmla="*/ 207 h 207"/>
                  <a:gd name="T8" fmla="*/ 0 w 137"/>
                  <a:gd name="T9" fmla="*/ 0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8" name="Freeform 40">
                <a:extLst>
                  <a:ext uri="{FF2B5EF4-FFF2-40B4-BE49-F238E27FC236}">
                    <a16:creationId xmlns:a16="http://schemas.microsoft.com/office/drawing/2014/main" id="{1A6EEEAB-9C2A-198E-AE4B-47212F0CB4E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>
                  <a:gd name="T0" fmla="*/ 0 w 65"/>
                  <a:gd name="T1" fmla="*/ 222 h 222"/>
                  <a:gd name="T2" fmla="*/ 40 w 65"/>
                  <a:gd name="T3" fmla="*/ 142 h 222"/>
                  <a:gd name="T4" fmla="*/ 65 w 65"/>
                  <a:gd name="T5" fmla="*/ 72 h 222"/>
                  <a:gd name="T6" fmla="*/ 7 w 65"/>
                  <a:gd name="T7" fmla="*/ 0 h 222"/>
                  <a:gd name="T8" fmla="*/ 0 w 65"/>
                  <a:gd name="T9" fmla="*/ 222 h 2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209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7210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3575"/>
            <a:ext cx="6400800" cy="1752600"/>
          </a:xfrm>
        </p:spPr>
        <p:txBody>
          <a:bodyPr/>
          <a:lstStyle>
            <a:lvl1pPr marL="0" indent="0" algn="ctr">
              <a:buFont typeface="Wingdings" charset="0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7211" name="Rectangle 43">
            <a:extLst>
              <a:ext uri="{FF2B5EF4-FFF2-40B4-BE49-F238E27FC236}">
                <a16:creationId xmlns:a16="http://schemas.microsoft.com/office/drawing/2014/main" id="{18247CC7-F05A-A6F4-96B2-AC16444AA9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12" name="Rectangle 44">
            <a:extLst>
              <a:ext uri="{FF2B5EF4-FFF2-40B4-BE49-F238E27FC236}">
                <a16:creationId xmlns:a16="http://schemas.microsoft.com/office/drawing/2014/main" id="{7DFD5649-F8EA-B146-0F5A-FF7B286738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13" name="Rectangle 45">
            <a:extLst>
              <a:ext uri="{FF2B5EF4-FFF2-40B4-BE49-F238E27FC236}">
                <a16:creationId xmlns:a16="http://schemas.microsoft.com/office/drawing/2014/main" id="{A7771D06-3C78-590A-6C82-3B75633AB0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4BBDB7-FAC1-4200-9942-025BA8AC2C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3283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2440662A-C3FD-2E28-9BA8-8E29F38741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6CC1E527-046D-DDE4-F64F-DBC894FF7B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9CD6EF59-A642-0679-5CE7-D18B472CA5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9F84E4-F34D-415C-B587-BF5863F7D6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93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8750"/>
            <a:ext cx="2057400" cy="59721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8750"/>
            <a:ext cx="6019800" cy="59721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3A5EB1AF-A269-FA00-53CC-E45A7564B2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8E446F2B-CEC3-2E82-E58E-6585CE3DAD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EBA8EDBE-44C7-C70D-63A0-EE0CAC0C7A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E3751-855E-4300-9C29-EEC8DFDC29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5530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0E1CA449-2AF3-3194-C177-6483535F38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A56808A7-6205-488E-484F-7D1353505F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C1B8BA7B-D11E-5611-D537-6B5C8944E2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A4217-8AFE-461A-AD9F-70D2E12085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637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4C52174B-E712-9BA9-793F-7F1EC4CA51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E3B4E7AC-EF58-5228-3E7D-A205940D9D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C8FBB55A-40C7-407D-5A9A-C76AC1BBB5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516BB0-5553-46FB-AE3B-B97F8E0CAA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3514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0C2656D1-F394-5C69-6493-B81EA1D3E3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4D2A8FCB-4319-FCAF-E88D-ED110F2A54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213611B7-7EC2-73DC-61E3-3584CAE068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B4E2C-9FA9-41F2-B6D0-E0F534794B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8023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3">
            <a:extLst>
              <a:ext uri="{FF2B5EF4-FFF2-40B4-BE49-F238E27FC236}">
                <a16:creationId xmlns:a16="http://schemas.microsoft.com/office/drawing/2014/main" id="{85191D0D-EFF7-6229-794F-BD1867D831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4">
            <a:extLst>
              <a:ext uri="{FF2B5EF4-FFF2-40B4-BE49-F238E27FC236}">
                <a16:creationId xmlns:a16="http://schemas.microsoft.com/office/drawing/2014/main" id="{F5FD92F4-6CA1-1534-EFBC-64C15F99E2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5">
            <a:extLst>
              <a:ext uri="{FF2B5EF4-FFF2-40B4-BE49-F238E27FC236}">
                <a16:creationId xmlns:a16="http://schemas.microsoft.com/office/drawing/2014/main" id="{B4CC1B87-A403-9AF5-9268-1AD41D8DC8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030F5-ED70-4E4B-9FBD-988C19AA03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86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3">
            <a:extLst>
              <a:ext uri="{FF2B5EF4-FFF2-40B4-BE49-F238E27FC236}">
                <a16:creationId xmlns:a16="http://schemas.microsoft.com/office/drawing/2014/main" id="{758E7556-74C5-0BB7-4EC8-5D3EDAFB5D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874547CF-CFA7-FB1C-A78E-9F5A180D18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8395CFC6-E913-0B34-41FE-B32DD7AFAC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07D56F-2CC9-45BD-B4A0-0489402F1F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2412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>
            <a:extLst>
              <a:ext uri="{FF2B5EF4-FFF2-40B4-BE49-F238E27FC236}">
                <a16:creationId xmlns:a16="http://schemas.microsoft.com/office/drawing/2014/main" id="{959F1529-FF5A-8F90-32B0-6EB8459773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4">
            <a:extLst>
              <a:ext uri="{FF2B5EF4-FFF2-40B4-BE49-F238E27FC236}">
                <a16:creationId xmlns:a16="http://schemas.microsoft.com/office/drawing/2014/main" id="{45771E6A-E2A0-D3FD-16EE-F7B51887F5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>
            <a:extLst>
              <a:ext uri="{FF2B5EF4-FFF2-40B4-BE49-F238E27FC236}">
                <a16:creationId xmlns:a16="http://schemas.microsoft.com/office/drawing/2014/main" id="{353BB8EB-6078-70EB-B3C3-55F74B5E49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A66FB-40CA-40AB-87BD-37FF8A7DB0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914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27753047-36F1-2B8D-DC37-70DCD9724D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89D9D8E8-CBEB-3821-E0A2-A25C81F2FF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2889BD3C-4A73-A74B-5047-5847CF8FEE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4999F-1D16-419B-AB28-BEBD9D4B32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9505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A3FF1962-9D40-6CD1-304A-ACB39D974A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9C35FE25-7AE3-FBB1-5969-366E43246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D13FEACD-0CC4-E318-7603-340EEF202F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5D3B79-586E-42FA-8CF7-1C8C99DD82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8088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BA028664-3F07-E0B9-0D79-F87930FDB8A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1032" name="Freeform 3">
              <a:extLst>
                <a:ext uri="{FF2B5EF4-FFF2-40B4-BE49-F238E27FC236}">
                  <a16:creationId xmlns:a16="http://schemas.microsoft.com/office/drawing/2014/main" id="{4023376E-171C-0B28-F133-C7004E855FC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>
                <a:gd name="T0" fmla="*/ 149 w 3934"/>
                <a:gd name="T1" fmla="*/ 1505 h 1505"/>
                <a:gd name="T2" fmla="*/ 737 w 3934"/>
                <a:gd name="T3" fmla="*/ 1331 h 1505"/>
                <a:gd name="T4" fmla="*/ 1313 w 3934"/>
                <a:gd name="T5" fmla="*/ 1157 h 1505"/>
                <a:gd name="T6" fmla="*/ 1862 w 3934"/>
                <a:gd name="T7" fmla="*/ 977 h 1505"/>
                <a:gd name="T8" fmla="*/ 2393 w 3934"/>
                <a:gd name="T9" fmla="*/ 792 h 1505"/>
                <a:gd name="T10" fmla="*/ 2656 w 3934"/>
                <a:gd name="T11" fmla="*/ 696 h 1505"/>
                <a:gd name="T12" fmla="*/ 2902 w 3934"/>
                <a:gd name="T13" fmla="*/ 606 h 1505"/>
                <a:gd name="T14" fmla="*/ 3146 w 3934"/>
                <a:gd name="T15" fmla="*/ 510 h 1505"/>
                <a:gd name="T16" fmla="*/ 3389 w 3934"/>
                <a:gd name="T17" fmla="*/ 420 h 1505"/>
                <a:gd name="T18" fmla="*/ 3613 w 3934"/>
                <a:gd name="T19" fmla="*/ 324 h 1505"/>
                <a:gd name="T20" fmla="*/ 3831 w 3934"/>
                <a:gd name="T21" fmla="*/ 234 h 1505"/>
                <a:gd name="T22" fmla="*/ 4047 w 3934"/>
                <a:gd name="T23" fmla="*/ 138 h 1505"/>
                <a:gd name="T24" fmla="*/ 4245 w 3934"/>
                <a:gd name="T25" fmla="*/ 48 h 1505"/>
                <a:gd name="T26" fmla="*/ 4245 w 3934"/>
                <a:gd name="T27" fmla="*/ 0 h 1505"/>
                <a:gd name="T28" fmla="*/ 4040 w 3934"/>
                <a:gd name="T29" fmla="*/ 96 h 1505"/>
                <a:gd name="T30" fmla="*/ 3817 w 3934"/>
                <a:gd name="T31" fmla="*/ 192 h 1505"/>
                <a:gd name="T32" fmla="*/ 3593 w 3934"/>
                <a:gd name="T33" fmla="*/ 288 h 1505"/>
                <a:gd name="T34" fmla="*/ 3365 w 3934"/>
                <a:gd name="T35" fmla="*/ 384 h 1505"/>
                <a:gd name="T36" fmla="*/ 3113 w 3934"/>
                <a:gd name="T37" fmla="*/ 480 h 1505"/>
                <a:gd name="T38" fmla="*/ 2862 w 3934"/>
                <a:gd name="T39" fmla="*/ 576 h 1505"/>
                <a:gd name="T40" fmla="*/ 2601 w 3934"/>
                <a:gd name="T41" fmla="*/ 672 h 1505"/>
                <a:gd name="T42" fmla="*/ 2339 w 3934"/>
                <a:gd name="T43" fmla="*/ 768 h 1505"/>
                <a:gd name="T44" fmla="*/ 2057 w 3934"/>
                <a:gd name="T45" fmla="*/ 864 h 1505"/>
                <a:gd name="T46" fmla="*/ 1775 w 3934"/>
                <a:gd name="T47" fmla="*/ 960 h 1505"/>
                <a:gd name="T48" fmla="*/ 1200 w 3934"/>
                <a:gd name="T49" fmla="*/ 1145 h 1505"/>
                <a:gd name="T50" fmla="*/ 612 w 3934"/>
                <a:gd name="T51" fmla="*/ 1331 h 1505"/>
                <a:gd name="T52" fmla="*/ 0 w 3934"/>
                <a:gd name="T53" fmla="*/ 1505 h 1505"/>
                <a:gd name="T54" fmla="*/ 149 w 3934"/>
                <a:gd name="T55" fmla="*/ 1505 h 1505"/>
                <a:gd name="T56" fmla="*/ 149 w 3934"/>
                <a:gd name="T57" fmla="*/ 1505 h 150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4">
              <a:extLst>
                <a:ext uri="{FF2B5EF4-FFF2-40B4-BE49-F238E27FC236}">
                  <a16:creationId xmlns:a16="http://schemas.microsoft.com/office/drawing/2014/main" id="{184ABFDA-1D43-A08E-83A7-068740BF650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>
                <a:gd name="T0" fmla="*/ 132 w 1728"/>
                <a:gd name="T1" fmla="*/ 689 h 689"/>
                <a:gd name="T2" fmla="*/ 600 w 1728"/>
                <a:gd name="T3" fmla="*/ 527 h 689"/>
                <a:gd name="T4" fmla="*/ 1038 w 1728"/>
                <a:gd name="T5" fmla="*/ 365 h 689"/>
                <a:gd name="T6" fmla="*/ 1243 w 1728"/>
                <a:gd name="T7" fmla="*/ 287 h 689"/>
                <a:gd name="T8" fmla="*/ 1457 w 1728"/>
                <a:gd name="T9" fmla="*/ 203 h 689"/>
                <a:gd name="T10" fmla="*/ 1672 w 1728"/>
                <a:gd name="T11" fmla="*/ 126 h 689"/>
                <a:gd name="T12" fmla="*/ 1853 w 1728"/>
                <a:gd name="T13" fmla="*/ 48 h 689"/>
                <a:gd name="T14" fmla="*/ 1853 w 1728"/>
                <a:gd name="T15" fmla="*/ 0 h 689"/>
                <a:gd name="T16" fmla="*/ 1649 w 1728"/>
                <a:gd name="T17" fmla="*/ 84 h 689"/>
                <a:gd name="T18" fmla="*/ 1427 w 1728"/>
                <a:gd name="T19" fmla="*/ 167 h 689"/>
                <a:gd name="T20" fmla="*/ 1193 w 1728"/>
                <a:gd name="T21" fmla="*/ 257 h 689"/>
                <a:gd name="T22" fmla="*/ 978 w 1728"/>
                <a:gd name="T23" fmla="*/ 341 h 689"/>
                <a:gd name="T24" fmla="*/ 479 w 1728"/>
                <a:gd name="T25" fmla="*/ 515 h 689"/>
                <a:gd name="T26" fmla="*/ 0 w 1728"/>
                <a:gd name="T27" fmla="*/ 689 h 689"/>
                <a:gd name="T28" fmla="*/ 132 w 1728"/>
                <a:gd name="T29" fmla="*/ 689 h 689"/>
                <a:gd name="T30" fmla="*/ 132 w 1728"/>
                <a:gd name="T31" fmla="*/ 689 h 68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Freeform 5">
              <a:extLst>
                <a:ext uri="{FF2B5EF4-FFF2-40B4-BE49-F238E27FC236}">
                  <a16:creationId xmlns:a16="http://schemas.microsoft.com/office/drawing/2014/main" id="{88C47E24-2419-6F9F-6C00-FB38C3EAD31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>
                <a:gd name="T0" fmla="*/ 6001 w 5561"/>
                <a:gd name="T1" fmla="*/ 929 h 3447"/>
                <a:gd name="T2" fmla="*/ 5975 w 5561"/>
                <a:gd name="T3" fmla="*/ 773 h 3447"/>
                <a:gd name="T4" fmla="*/ 5887 w 5561"/>
                <a:gd name="T5" fmla="*/ 629 h 3447"/>
                <a:gd name="T6" fmla="*/ 5748 w 5561"/>
                <a:gd name="T7" fmla="*/ 492 h 3447"/>
                <a:gd name="T8" fmla="*/ 5557 w 5561"/>
                <a:gd name="T9" fmla="*/ 366 h 3447"/>
                <a:gd name="T10" fmla="*/ 5311 w 5561"/>
                <a:gd name="T11" fmla="*/ 252 h 3447"/>
                <a:gd name="T12" fmla="*/ 5020 w 5561"/>
                <a:gd name="T13" fmla="*/ 144 h 3447"/>
                <a:gd name="T14" fmla="*/ 4685 w 5561"/>
                <a:gd name="T15" fmla="*/ 48 h 3447"/>
                <a:gd name="T16" fmla="*/ 4317 w 5561"/>
                <a:gd name="T17" fmla="*/ 0 h 3447"/>
                <a:gd name="T18" fmla="*/ 4704 w 5561"/>
                <a:gd name="T19" fmla="*/ 90 h 3447"/>
                <a:gd name="T20" fmla="*/ 5039 w 5561"/>
                <a:gd name="T21" fmla="*/ 192 h 3447"/>
                <a:gd name="T22" fmla="*/ 5323 w 5561"/>
                <a:gd name="T23" fmla="*/ 306 h 3447"/>
                <a:gd name="T24" fmla="*/ 5557 w 5561"/>
                <a:gd name="T25" fmla="*/ 426 h 3447"/>
                <a:gd name="T26" fmla="*/ 5734 w 5561"/>
                <a:gd name="T27" fmla="*/ 557 h 3447"/>
                <a:gd name="T28" fmla="*/ 5861 w 5561"/>
                <a:gd name="T29" fmla="*/ 701 h 3447"/>
                <a:gd name="T30" fmla="*/ 5925 w 5561"/>
                <a:gd name="T31" fmla="*/ 851 h 3447"/>
                <a:gd name="T32" fmla="*/ 5925 w 5561"/>
                <a:gd name="T33" fmla="*/ 1013 h 3447"/>
                <a:gd name="T34" fmla="*/ 5874 w 5561"/>
                <a:gd name="T35" fmla="*/ 1163 h 3447"/>
                <a:gd name="T36" fmla="*/ 5768 w 5561"/>
                <a:gd name="T37" fmla="*/ 1319 h 3447"/>
                <a:gd name="T38" fmla="*/ 5614 w 5561"/>
                <a:gd name="T39" fmla="*/ 1475 h 3447"/>
                <a:gd name="T40" fmla="*/ 5413 w 5561"/>
                <a:gd name="T41" fmla="*/ 1630 h 3447"/>
                <a:gd name="T42" fmla="*/ 5170 w 5561"/>
                <a:gd name="T43" fmla="*/ 1786 h 3447"/>
                <a:gd name="T44" fmla="*/ 4885 w 5561"/>
                <a:gd name="T45" fmla="*/ 1948 h 3447"/>
                <a:gd name="T46" fmla="*/ 4549 w 5561"/>
                <a:gd name="T47" fmla="*/ 2104 h 3447"/>
                <a:gd name="T48" fmla="*/ 4182 w 5561"/>
                <a:gd name="T49" fmla="*/ 2260 h 3447"/>
                <a:gd name="T50" fmla="*/ 3774 w 5561"/>
                <a:gd name="T51" fmla="*/ 2416 h 3447"/>
                <a:gd name="T52" fmla="*/ 3332 w 5561"/>
                <a:gd name="T53" fmla="*/ 2566 h 3447"/>
                <a:gd name="T54" fmla="*/ 2850 w 5561"/>
                <a:gd name="T55" fmla="*/ 2715 h 3447"/>
                <a:gd name="T56" fmla="*/ 2339 w 5561"/>
                <a:gd name="T57" fmla="*/ 2865 h 3447"/>
                <a:gd name="T58" fmla="*/ 1787 w 5561"/>
                <a:gd name="T59" fmla="*/ 3009 h 3447"/>
                <a:gd name="T60" fmla="*/ 1233 w 5561"/>
                <a:gd name="T61" fmla="*/ 3147 h 3447"/>
                <a:gd name="T62" fmla="*/ 630 w 5561"/>
                <a:gd name="T63" fmla="*/ 3279 h 3447"/>
                <a:gd name="T64" fmla="*/ 0 w 5561"/>
                <a:gd name="T65" fmla="*/ 3447 h 3447"/>
                <a:gd name="T66" fmla="*/ 942 w 5561"/>
                <a:gd name="T67" fmla="*/ 3249 h 3447"/>
                <a:gd name="T68" fmla="*/ 1528 w 5561"/>
                <a:gd name="T69" fmla="*/ 3105 h 3447"/>
                <a:gd name="T70" fmla="*/ 2087 w 5561"/>
                <a:gd name="T71" fmla="*/ 2961 h 3447"/>
                <a:gd name="T72" fmla="*/ 2631 w 5561"/>
                <a:gd name="T73" fmla="*/ 2817 h 3447"/>
                <a:gd name="T74" fmla="*/ 3126 w 5561"/>
                <a:gd name="T75" fmla="*/ 2668 h 3447"/>
                <a:gd name="T76" fmla="*/ 3594 w 5561"/>
                <a:gd name="T77" fmla="*/ 2512 h 3447"/>
                <a:gd name="T78" fmla="*/ 4028 w 5561"/>
                <a:gd name="T79" fmla="*/ 2356 h 3447"/>
                <a:gd name="T80" fmla="*/ 4421 w 5561"/>
                <a:gd name="T81" fmla="*/ 2200 h 3447"/>
                <a:gd name="T82" fmla="*/ 4777 w 5561"/>
                <a:gd name="T83" fmla="*/ 2038 h 3447"/>
                <a:gd name="T84" fmla="*/ 5092 w 5561"/>
                <a:gd name="T85" fmla="*/ 1876 h 3447"/>
                <a:gd name="T86" fmla="*/ 5362 w 5561"/>
                <a:gd name="T87" fmla="*/ 1720 h 3447"/>
                <a:gd name="T88" fmla="*/ 5589 w 5561"/>
                <a:gd name="T89" fmla="*/ 1559 h 3447"/>
                <a:gd name="T90" fmla="*/ 5762 w 5561"/>
                <a:gd name="T91" fmla="*/ 1397 h 3447"/>
                <a:gd name="T92" fmla="*/ 5893 w 5561"/>
                <a:gd name="T93" fmla="*/ 1241 h 3447"/>
                <a:gd name="T94" fmla="*/ 5975 w 5561"/>
                <a:gd name="T95" fmla="*/ 1085 h 3447"/>
                <a:gd name="T96" fmla="*/ 5995 w 5561"/>
                <a:gd name="T97" fmla="*/ 1007 h 344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0" name="Freeform 6">
              <a:extLst>
                <a:ext uri="{FF2B5EF4-FFF2-40B4-BE49-F238E27FC236}">
                  <a16:creationId xmlns:a16="http://schemas.microsoft.com/office/drawing/2014/main" id="{6378FB2D-3C2C-FCA3-0A98-6DEC6DE800C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>
                <a:gd name="T0" fmla="*/ 813 w 813"/>
                <a:gd name="T1" fmla="*/ 222 h 276"/>
                <a:gd name="T2" fmla="*/ 670 w 813"/>
                <a:gd name="T3" fmla="*/ 162 h 276"/>
                <a:gd name="T4" fmla="*/ 514 w 813"/>
                <a:gd name="T5" fmla="*/ 108 h 276"/>
                <a:gd name="T6" fmla="*/ 347 w 813"/>
                <a:gd name="T7" fmla="*/ 54 h 276"/>
                <a:gd name="T8" fmla="*/ 167 w 813"/>
                <a:gd name="T9" fmla="*/ 0 h 276"/>
                <a:gd name="T10" fmla="*/ 0 w 813"/>
                <a:gd name="T11" fmla="*/ 0 h 276"/>
                <a:gd name="T12" fmla="*/ 227 w 813"/>
                <a:gd name="T13" fmla="*/ 60 h 276"/>
                <a:gd name="T14" fmla="*/ 442 w 813"/>
                <a:gd name="T15" fmla="*/ 132 h 276"/>
                <a:gd name="T16" fmla="*/ 634 w 813"/>
                <a:gd name="T17" fmla="*/ 204 h 276"/>
                <a:gd name="T18" fmla="*/ 813 w 813"/>
                <a:gd name="T19" fmla="*/ 276 h 276"/>
                <a:gd name="T20" fmla="*/ 813 w 813"/>
                <a:gd name="T21" fmla="*/ 222 h 276"/>
                <a:gd name="T22" fmla="*/ 813 w 813"/>
                <a:gd name="T23" fmla="*/ 222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Verdana" charset="0"/>
                <a:ea typeface="ＭＳ Ｐゴシック" charset="0"/>
              </a:endParaRPr>
            </a:p>
          </p:txBody>
        </p:sp>
        <p:sp>
          <p:nvSpPr>
            <p:cNvPr id="1036" name="Freeform 7">
              <a:extLst>
                <a:ext uri="{FF2B5EF4-FFF2-40B4-BE49-F238E27FC236}">
                  <a16:creationId xmlns:a16="http://schemas.microsoft.com/office/drawing/2014/main" id="{9C8ECBF2-F764-9175-0E9A-BFD366E4B16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>
                <a:gd name="T0" fmla="*/ 6206 w 5740"/>
                <a:gd name="T1" fmla="*/ 0 h 2098"/>
                <a:gd name="T2" fmla="*/ 6098 w 5740"/>
                <a:gd name="T3" fmla="*/ 72 h 2098"/>
                <a:gd name="T4" fmla="*/ 5988 w 5740"/>
                <a:gd name="T5" fmla="*/ 138 h 2098"/>
                <a:gd name="T6" fmla="*/ 5863 w 5740"/>
                <a:gd name="T7" fmla="*/ 210 h 2098"/>
                <a:gd name="T8" fmla="*/ 5737 w 5740"/>
                <a:gd name="T9" fmla="*/ 276 h 2098"/>
                <a:gd name="T10" fmla="*/ 5463 w 5740"/>
                <a:gd name="T11" fmla="*/ 414 h 2098"/>
                <a:gd name="T12" fmla="*/ 5165 w 5740"/>
                <a:gd name="T13" fmla="*/ 552 h 2098"/>
                <a:gd name="T14" fmla="*/ 4842 w 5740"/>
                <a:gd name="T15" fmla="*/ 690 h 2098"/>
                <a:gd name="T16" fmla="*/ 4501 w 5740"/>
                <a:gd name="T17" fmla="*/ 827 h 2098"/>
                <a:gd name="T18" fmla="*/ 4138 w 5740"/>
                <a:gd name="T19" fmla="*/ 959 h 2098"/>
                <a:gd name="T20" fmla="*/ 3749 w 5740"/>
                <a:gd name="T21" fmla="*/ 1091 h 2098"/>
                <a:gd name="T22" fmla="*/ 3341 w 5740"/>
                <a:gd name="T23" fmla="*/ 1223 h 2098"/>
                <a:gd name="T24" fmla="*/ 2920 w 5740"/>
                <a:gd name="T25" fmla="*/ 1355 h 2098"/>
                <a:gd name="T26" fmla="*/ 2468 w 5740"/>
                <a:gd name="T27" fmla="*/ 1481 h 2098"/>
                <a:gd name="T28" fmla="*/ 2010 w 5740"/>
                <a:gd name="T29" fmla="*/ 1601 h 2098"/>
                <a:gd name="T30" fmla="*/ 1537 w 5740"/>
                <a:gd name="T31" fmla="*/ 1721 h 2098"/>
                <a:gd name="T32" fmla="*/ 1032 w 5740"/>
                <a:gd name="T33" fmla="*/ 1834 h 2098"/>
                <a:gd name="T34" fmla="*/ 534 w 5740"/>
                <a:gd name="T35" fmla="*/ 1948 h 2098"/>
                <a:gd name="T36" fmla="*/ 0 w 5740"/>
                <a:gd name="T37" fmla="*/ 2056 h 2098"/>
                <a:gd name="T38" fmla="*/ 0 w 5740"/>
                <a:gd name="T39" fmla="*/ 2098 h 2098"/>
                <a:gd name="T40" fmla="*/ 527 w 5740"/>
                <a:gd name="T41" fmla="*/ 1990 h 2098"/>
                <a:gd name="T42" fmla="*/ 1026 w 5740"/>
                <a:gd name="T43" fmla="*/ 1882 h 2098"/>
                <a:gd name="T44" fmla="*/ 1522 w 5740"/>
                <a:gd name="T45" fmla="*/ 1763 h 2098"/>
                <a:gd name="T46" fmla="*/ 1992 w 5740"/>
                <a:gd name="T47" fmla="*/ 1649 h 2098"/>
                <a:gd name="T48" fmla="*/ 2448 w 5740"/>
                <a:gd name="T49" fmla="*/ 1523 h 2098"/>
                <a:gd name="T50" fmla="*/ 2900 w 5740"/>
                <a:gd name="T51" fmla="*/ 1397 h 2098"/>
                <a:gd name="T52" fmla="*/ 3317 w 5740"/>
                <a:gd name="T53" fmla="*/ 1271 h 2098"/>
                <a:gd name="T54" fmla="*/ 3723 w 5740"/>
                <a:gd name="T55" fmla="*/ 1139 h 2098"/>
                <a:gd name="T56" fmla="*/ 4112 w 5740"/>
                <a:gd name="T57" fmla="*/ 1007 h 2098"/>
                <a:gd name="T58" fmla="*/ 4475 w 5740"/>
                <a:gd name="T59" fmla="*/ 875 h 2098"/>
                <a:gd name="T60" fmla="*/ 4823 w 5740"/>
                <a:gd name="T61" fmla="*/ 737 h 2098"/>
                <a:gd name="T62" fmla="*/ 5146 w 5740"/>
                <a:gd name="T63" fmla="*/ 600 h 2098"/>
                <a:gd name="T64" fmla="*/ 5451 w 5740"/>
                <a:gd name="T65" fmla="*/ 462 h 2098"/>
                <a:gd name="T66" fmla="*/ 5725 w 5740"/>
                <a:gd name="T67" fmla="*/ 324 h 2098"/>
                <a:gd name="T68" fmla="*/ 5982 w 5740"/>
                <a:gd name="T69" fmla="*/ 186 h 2098"/>
                <a:gd name="T70" fmla="*/ 6206 w 5740"/>
                <a:gd name="T71" fmla="*/ 48 h 2098"/>
                <a:gd name="T72" fmla="*/ 6206 w 5740"/>
                <a:gd name="T73" fmla="*/ 0 h 2098"/>
                <a:gd name="T74" fmla="*/ 6206 w 5740"/>
                <a:gd name="T75" fmla="*/ 0 h 209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8">
              <a:extLst>
                <a:ext uri="{FF2B5EF4-FFF2-40B4-BE49-F238E27FC236}">
                  <a16:creationId xmlns:a16="http://schemas.microsoft.com/office/drawing/2014/main" id="{DE226DCF-24B9-CD9D-C030-72B75F934C8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>
                <a:gd name="T0" fmla="*/ 2105 w 1955"/>
                <a:gd name="T1" fmla="*/ 485 h 1265"/>
                <a:gd name="T2" fmla="*/ 2051 w 1955"/>
                <a:gd name="T3" fmla="*/ 390 h 1265"/>
                <a:gd name="T4" fmla="*/ 1915 w 1955"/>
                <a:gd name="T5" fmla="*/ 306 h 1265"/>
                <a:gd name="T6" fmla="*/ 1704 w 1955"/>
                <a:gd name="T7" fmla="*/ 228 h 1265"/>
                <a:gd name="T8" fmla="*/ 1427 w 1955"/>
                <a:gd name="T9" fmla="*/ 162 h 1265"/>
                <a:gd name="T10" fmla="*/ 1085 w 1955"/>
                <a:gd name="T11" fmla="*/ 102 h 1265"/>
                <a:gd name="T12" fmla="*/ 696 w 1955"/>
                <a:gd name="T13" fmla="*/ 54 h 1265"/>
                <a:gd name="T14" fmla="*/ 252 w 1955"/>
                <a:gd name="T15" fmla="*/ 18 h 1265"/>
                <a:gd name="T16" fmla="*/ 0 w 1955"/>
                <a:gd name="T17" fmla="*/ 12 h 1265"/>
                <a:gd name="T18" fmla="*/ 456 w 1955"/>
                <a:gd name="T19" fmla="*/ 48 h 1265"/>
                <a:gd name="T20" fmla="*/ 887 w 1955"/>
                <a:gd name="T21" fmla="*/ 90 h 1265"/>
                <a:gd name="T22" fmla="*/ 1248 w 1955"/>
                <a:gd name="T23" fmla="*/ 144 h 1265"/>
                <a:gd name="T24" fmla="*/ 1537 w 1955"/>
                <a:gd name="T25" fmla="*/ 204 h 1265"/>
                <a:gd name="T26" fmla="*/ 1763 w 1955"/>
                <a:gd name="T27" fmla="*/ 276 h 1265"/>
                <a:gd name="T28" fmla="*/ 1944 w 1955"/>
                <a:gd name="T29" fmla="*/ 360 h 1265"/>
                <a:gd name="T30" fmla="*/ 2033 w 1955"/>
                <a:gd name="T31" fmla="*/ 443 h 1265"/>
                <a:gd name="T32" fmla="*/ 2051 w 1955"/>
                <a:gd name="T33" fmla="*/ 539 h 1265"/>
                <a:gd name="T34" fmla="*/ 2004 w 1955"/>
                <a:gd name="T35" fmla="*/ 629 h 1265"/>
                <a:gd name="T36" fmla="*/ 1886 w 1955"/>
                <a:gd name="T37" fmla="*/ 719 h 1265"/>
                <a:gd name="T38" fmla="*/ 1704 w 1955"/>
                <a:gd name="T39" fmla="*/ 809 h 1265"/>
                <a:gd name="T40" fmla="*/ 1457 w 1955"/>
                <a:gd name="T41" fmla="*/ 899 h 1265"/>
                <a:gd name="T42" fmla="*/ 1170 w 1955"/>
                <a:gd name="T43" fmla="*/ 989 h 1265"/>
                <a:gd name="T44" fmla="*/ 815 w 1955"/>
                <a:gd name="T45" fmla="*/ 1073 h 1265"/>
                <a:gd name="T46" fmla="*/ 432 w 1955"/>
                <a:gd name="T47" fmla="*/ 1157 h 1265"/>
                <a:gd name="T48" fmla="*/ 0 w 1955"/>
                <a:gd name="T49" fmla="*/ 1241 h 1265"/>
                <a:gd name="T50" fmla="*/ 240 w 1955"/>
                <a:gd name="T51" fmla="*/ 1223 h 1265"/>
                <a:gd name="T52" fmla="*/ 660 w 1955"/>
                <a:gd name="T53" fmla="*/ 1139 h 1265"/>
                <a:gd name="T54" fmla="*/ 1032 w 1955"/>
                <a:gd name="T55" fmla="*/ 1049 h 1265"/>
                <a:gd name="T56" fmla="*/ 1362 w 1955"/>
                <a:gd name="T57" fmla="*/ 959 h 1265"/>
                <a:gd name="T58" fmla="*/ 1638 w 1955"/>
                <a:gd name="T59" fmla="*/ 863 h 1265"/>
                <a:gd name="T60" fmla="*/ 1850 w 1955"/>
                <a:gd name="T61" fmla="*/ 767 h 1265"/>
                <a:gd name="T62" fmla="*/ 2010 w 1955"/>
                <a:gd name="T63" fmla="*/ 677 h 1265"/>
                <a:gd name="T64" fmla="*/ 2087 w 1955"/>
                <a:gd name="T65" fmla="*/ 581 h 1265"/>
                <a:gd name="T66" fmla="*/ 2105 w 1955"/>
                <a:gd name="T67" fmla="*/ 533 h 12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9">
              <a:extLst>
                <a:ext uri="{FF2B5EF4-FFF2-40B4-BE49-F238E27FC236}">
                  <a16:creationId xmlns:a16="http://schemas.microsoft.com/office/drawing/2014/main" id="{67078521-115D-7719-6A10-BBE00D40BFC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>
                <a:gd name="T0" fmla="*/ 5083 w 4694"/>
                <a:gd name="T1" fmla="*/ 797 h 2901"/>
                <a:gd name="T2" fmla="*/ 5051 w 4694"/>
                <a:gd name="T3" fmla="*/ 665 h 2901"/>
                <a:gd name="T4" fmla="*/ 4968 w 4694"/>
                <a:gd name="T5" fmla="*/ 540 h 2901"/>
                <a:gd name="T6" fmla="*/ 4835 w 4694"/>
                <a:gd name="T7" fmla="*/ 426 h 2901"/>
                <a:gd name="T8" fmla="*/ 4656 w 4694"/>
                <a:gd name="T9" fmla="*/ 312 h 2901"/>
                <a:gd name="T10" fmla="*/ 4423 w 4694"/>
                <a:gd name="T11" fmla="*/ 216 h 2901"/>
                <a:gd name="T12" fmla="*/ 4151 w 4694"/>
                <a:gd name="T13" fmla="*/ 120 h 2901"/>
                <a:gd name="T14" fmla="*/ 3834 w 4694"/>
                <a:gd name="T15" fmla="*/ 36 h 2901"/>
                <a:gd name="T16" fmla="*/ 3471 w 4694"/>
                <a:gd name="T17" fmla="*/ 0 h 2901"/>
                <a:gd name="T18" fmla="*/ 3834 w 4694"/>
                <a:gd name="T19" fmla="*/ 78 h 2901"/>
                <a:gd name="T20" fmla="*/ 4151 w 4694"/>
                <a:gd name="T21" fmla="*/ 162 h 2901"/>
                <a:gd name="T22" fmla="*/ 4423 w 4694"/>
                <a:gd name="T23" fmla="*/ 258 h 2901"/>
                <a:gd name="T24" fmla="*/ 4644 w 4694"/>
                <a:gd name="T25" fmla="*/ 366 h 2901"/>
                <a:gd name="T26" fmla="*/ 4811 w 4694"/>
                <a:gd name="T27" fmla="*/ 480 h 2901"/>
                <a:gd name="T28" fmla="*/ 4929 w 4694"/>
                <a:gd name="T29" fmla="*/ 605 h 2901"/>
                <a:gd name="T30" fmla="*/ 4993 w 4694"/>
                <a:gd name="T31" fmla="*/ 737 h 2901"/>
                <a:gd name="T32" fmla="*/ 4993 w 4694"/>
                <a:gd name="T33" fmla="*/ 875 h 2901"/>
                <a:gd name="T34" fmla="*/ 4949 w 4694"/>
                <a:gd name="T35" fmla="*/ 1001 h 2901"/>
                <a:gd name="T36" fmla="*/ 4861 w 4694"/>
                <a:gd name="T37" fmla="*/ 1127 h 2901"/>
                <a:gd name="T38" fmla="*/ 4734 w 4694"/>
                <a:gd name="T39" fmla="*/ 1259 h 2901"/>
                <a:gd name="T40" fmla="*/ 4565 w 4694"/>
                <a:gd name="T41" fmla="*/ 1385 h 2901"/>
                <a:gd name="T42" fmla="*/ 4358 w 4694"/>
                <a:gd name="T43" fmla="*/ 1517 h 2901"/>
                <a:gd name="T44" fmla="*/ 4118 w 4694"/>
                <a:gd name="T45" fmla="*/ 1648 h 2901"/>
                <a:gd name="T46" fmla="*/ 3841 w 4694"/>
                <a:gd name="T47" fmla="*/ 1774 h 2901"/>
                <a:gd name="T48" fmla="*/ 3531 w 4694"/>
                <a:gd name="T49" fmla="*/ 1906 h 2901"/>
                <a:gd name="T50" fmla="*/ 3188 w 4694"/>
                <a:gd name="T51" fmla="*/ 2032 h 2901"/>
                <a:gd name="T52" fmla="*/ 2811 w 4694"/>
                <a:gd name="T53" fmla="*/ 2164 h 2901"/>
                <a:gd name="T54" fmla="*/ 2406 w 4694"/>
                <a:gd name="T55" fmla="*/ 2284 h 2901"/>
                <a:gd name="T56" fmla="*/ 1974 w 4694"/>
                <a:gd name="T57" fmla="*/ 2410 h 2901"/>
                <a:gd name="T58" fmla="*/ 1521 w 4694"/>
                <a:gd name="T59" fmla="*/ 2530 h 2901"/>
                <a:gd name="T60" fmla="*/ 534 w 4694"/>
                <a:gd name="T61" fmla="*/ 2757 h 2901"/>
                <a:gd name="T62" fmla="*/ 0 w 4694"/>
                <a:gd name="T63" fmla="*/ 2901 h 2901"/>
                <a:gd name="T64" fmla="*/ 1044 w 4694"/>
                <a:gd name="T65" fmla="*/ 2674 h 2901"/>
                <a:gd name="T66" fmla="*/ 1771 w 4694"/>
                <a:gd name="T67" fmla="*/ 2494 h 2901"/>
                <a:gd name="T68" fmla="*/ 2232 w 4694"/>
                <a:gd name="T69" fmla="*/ 2374 h 2901"/>
                <a:gd name="T70" fmla="*/ 2651 w 4694"/>
                <a:gd name="T71" fmla="*/ 2248 h 2901"/>
                <a:gd name="T72" fmla="*/ 3048 w 4694"/>
                <a:gd name="T73" fmla="*/ 2116 h 2901"/>
                <a:gd name="T74" fmla="*/ 3412 w 4694"/>
                <a:gd name="T75" fmla="*/ 1984 h 2901"/>
                <a:gd name="T76" fmla="*/ 3749 w 4694"/>
                <a:gd name="T77" fmla="*/ 1858 h 2901"/>
                <a:gd name="T78" fmla="*/ 4047 w 4694"/>
                <a:gd name="T79" fmla="*/ 1720 h 2901"/>
                <a:gd name="T80" fmla="*/ 4313 w 4694"/>
                <a:gd name="T81" fmla="*/ 1589 h 2901"/>
                <a:gd name="T82" fmla="*/ 4538 w 4694"/>
                <a:gd name="T83" fmla="*/ 1457 h 2901"/>
                <a:gd name="T84" fmla="*/ 4734 w 4694"/>
                <a:gd name="T85" fmla="*/ 1325 h 2901"/>
                <a:gd name="T86" fmla="*/ 4881 w 4694"/>
                <a:gd name="T87" fmla="*/ 1193 h 2901"/>
                <a:gd name="T88" fmla="*/ 4993 w 4694"/>
                <a:gd name="T89" fmla="*/ 1061 h 2901"/>
                <a:gd name="T90" fmla="*/ 5057 w 4694"/>
                <a:gd name="T91" fmla="*/ 935 h 2901"/>
                <a:gd name="T92" fmla="*/ 5077 w 4694"/>
                <a:gd name="T93" fmla="*/ 869 h 290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10">
              <a:extLst>
                <a:ext uri="{FF2B5EF4-FFF2-40B4-BE49-F238E27FC236}">
                  <a16:creationId xmlns:a16="http://schemas.microsoft.com/office/drawing/2014/main" id="{B0B5427B-B352-4A7C-F21E-C77A86B3DC2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>
                <a:gd name="T0" fmla="*/ 4072 w 3761"/>
                <a:gd name="T1" fmla="*/ 719 h 2356"/>
                <a:gd name="T2" fmla="*/ 4040 w 3761"/>
                <a:gd name="T3" fmla="*/ 599 h 2356"/>
                <a:gd name="T4" fmla="*/ 3955 w 3761"/>
                <a:gd name="T5" fmla="*/ 486 h 2356"/>
                <a:gd name="T6" fmla="*/ 3814 w 3761"/>
                <a:gd name="T7" fmla="*/ 378 h 2356"/>
                <a:gd name="T8" fmla="*/ 3624 w 3761"/>
                <a:gd name="T9" fmla="*/ 282 h 2356"/>
                <a:gd name="T10" fmla="*/ 3385 w 3761"/>
                <a:gd name="T11" fmla="*/ 192 h 2356"/>
                <a:gd name="T12" fmla="*/ 3101 w 3761"/>
                <a:gd name="T13" fmla="*/ 108 h 2356"/>
                <a:gd name="T14" fmla="*/ 2770 w 3761"/>
                <a:gd name="T15" fmla="*/ 36 h 2356"/>
                <a:gd name="T16" fmla="*/ 2412 w 3761"/>
                <a:gd name="T17" fmla="*/ 0 h 2356"/>
                <a:gd name="T18" fmla="*/ 2791 w 3761"/>
                <a:gd name="T19" fmla="*/ 72 h 2356"/>
                <a:gd name="T20" fmla="*/ 3114 w 3761"/>
                <a:gd name="T21" fmla="*/ 150 h 2356"/>
                <a:gd name="T22" fmla="*/ 3398 w 3761"/>
                <a:gd name="T23" fmla="*/ 234 h 2356"/>
                <a:gd name="T24" fmla="*/ 3624 w 3761"/>
                <a:gd name="T25" fmla="*/ 330 h 2356"/>
                <a:gd name="T26" fmla="*/ 3807 w 3761"/>
                <a:gd name="T27" fmla="*/ 432 h 2356"/>
                <a:gd name="T28" fmla="*/ 3923 w 3761"/>
                <a:gd name="T29" fmla="*/ 545 h 2356"/>
                <a:gd name="T30" fmla="*/ 3988 w 3761"/>
                <a:gd name="T31" fmla="*/ 665 h 2356"/>
                <a:gd name="T32" fmla="*/ 3994 w 3761"/>
                <a:gd name="T33" fmla="*/ 791 h 2356"/>
                <a:gd name="T34" fmla="*/ 3955 w 3761"/>
                <a:gd name="T35" fmla="*/ 887 h 2356"/>
                <a:gd name="T36" fmla="*/ 3891 w 3761"/>
                <a:gd name="T37" fmla="*/ 989 h 2356"/>
                <a:gd name="T38" fmla="*/ 3788 w 3761"/>
                <a:gd name="T39" fmla="*/ 1091 h 2356"/>
                <a:gd name="T40" fmla="*/ 3650 w 3761"/>
                <a:gd name="T41" fmla="*/ 1187 h 2356"/>
                <a:gd name="T42" fmla="*/ 3491 w 3761"/>
                <a:gd name="T43" fmla="*/ 1289 h 2356"/>
                <a:gd name="T44" fmla="*/ 3293 w 3761"/>
                <a:gd name="T45" fmla="*/ 1391 h 2356"/>
                <a:gd name="T46" fmla="*/ 3068 w 3761"/>
                <a:gd name="T47" fmla="*/ 1493 h 2356"/>
                <a:gd name="T48" fmla="*/ 2824 w 3761"/>
                <a:gd name="T49" fmla="*/ 1589 h 2356"/>
                <a:gd name="T50" fmla="*/ 2250 w 3761"/>
                <a:gd name="T51" fmla="*/ 1786 h 2356"/>
                <a:gd name="T52" fmla="*/ 1584 w 3761"/>
                <a:gd name="T53" fmla="*/ 1972 h 2356"/>
                <a:gd name="T54" fmla="*/ 830 w 3761"/>
                <a:gd name="T55" fmla="*/ 2158 h 2356"/>
                <a:gd name="T56" fmla="*/ 0 w 3761"/>
                <a:gd name="T57" fmla="*/ 2326 h 2356"/>
                <a:gd name="T58" fmla="*/ 426 w 3761"/>
                <a:gd name="T59" fmla="*/ 2272 h 2356"/>
                <a:gd name="T60" fmla="*/ 1242 w 3761"/>
                <a:gd name="T61" fmla="*/ 2092 h 2356"/>
                <a:gd name="T62" fmla="*/ 1962 w 3761"/>
                <a:gd name="T63" fmla="*/ 1900 h 2356"/>
                <a:gd name="T64" fmla="*/ 2592 w 3761"/>
                <a:gd name="T65" fmla="*/ 1702 h 2356"/>
                <a:gd name="T66" fmla="*/ 2872 w 3761"/>
                <a:gd name="T67" fmla="*/ 1607 h 2356"/>
                <a:gd name="T68" fmla="*/ 3121 w 3761"/>
                <a:gd name="T69" fmla="*/ 1505 h 2356"/>
                <a:gd name="T70" fmla="*/ 3346 w 3761"/>
                <a:gd name="T71" fmla="*/ 1403 h 2356"/>
                <a:gd name="T72" fmla="*/ 3550 w 3761"/>
                <a:gd name="T73" fmla="*/ 1301 h 2356"/>
                <a:gd name="T74" fmla="*/ 3716 w 3761"/>
                <a:gd name="T75" fmla="*/ 1193 h 2356"/>
                <a:gd name="T76" fmla="*/ 3853 w 3761"/>
                <a:gd name="T77" fmla="*/ 1091 h 2356"/>
                <a:gd name="T78" fmla="*/ 3955 w 3761"/>
                <a:gd name="T79" fmla="*/ 989 h 2356"/>
                <a:gd name="T80" fmla="*/ 4027 w 3761"/>
                <a:gd name="T81" fmla="*/ 887 h 2356"/>
                <a:gd name="T82" fmla="*/ 4066 w 3761"/>
                <a:gd name="T83" fmla="*/ 785 h 235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11">
              <a:extLst>
                <a:ext uri="{FF2B5EF4-FFF2-40B4-BE49-F238E27FC236}">
                  <a16:creationId xmlns:a16="http://schemas.microsoft.com/office/drawing/2014/main" id="{9A5FE949-64DC-3F31-27E7-C554EA9C0BD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>
                <a:gd name="T0" fmla="*/ 3155 w 2924"/>
                <a:gd name="T1" fmla="*/ 647 h 1846"/>
                <a:gd name="T2" fmla="*/ 3102 w 2924"/>
                <a:gd name="T3" fmla="*/ 528 h 1846"/>
                <a:gd name="T4" fmla="*/ 2973 w 2924"/>
                <a:gd name="T5" fmla="*/ 414 h 1846"/>
                <a:gd name="T6" fmla="*/ 2759 w 2924"/>
                <a:gd name="T7" fmla="*/ 318 h 1846"/>
                <a:gd name="T8" fmla="*/ 2482 w 2924"/>
                <a:gd name="T9" fmla="*/ 228 h 1846"/>
                <a:gd name="T10" fmla="*/ 2138 w 2924"/>
                <a:gd name="T11" fmla="*/ 150 h 1846"/>
                <a:gd name="T12" fmla="*/ 1733 w 2924"/>
                <a:gd name="T13" fmla="*/ 78 h 1846"/>
                <a:gd name="T14" fmla="*/ 1278 w 2924"/>
                <a:gd name="T15" fmla="*/ 24 h 1846"/>
                <a:gd name="T16" fmla="*/ 744 w 2924"/>
                <a:gd name="T17" fmla="*/ 0 h 1846"/>
                <a:gd name="T18" fmla="*/ 1290 w 2924"/>
                <a:gd name="T19" fmla="*/ 48 h 1846"/>
                <a:gd name="T20" fmla="*/ 1751 w 2924"/>
                <a:gd name="T21" fmla="*/ 108 h 1846"/>
                <a:gd name="T22" fmla="*/ 2166 w 2924"/>
                <a:gd name="T23" fmla="*/ 180 h 1846"/>
                <a:gd name="T24" fmla="*/ 2510 w 2924"/>
                <a:gd name="T25" fmla="*/ 264 h 1846"/>
                <a:gd name="T26" fmla="*/ 2772 w 2924"/>
                <a:gd name="T27" fmla="*/ 360 h 1846"/>
                <a:gd name="T28" fmla="*/ 2973 w 2924"/>
                <a:gd name="T29" fmla="*/ 468 h 1846"/>
                <a:gd name="T30" fmla="*/ 3071 w 2924"/>
                <a:gd name="T31" fmla="*/ 587 h 1846"/>
                <a:gd name="T32" fmla="*/ 3089 w 2924"/>
                <a:gd name="T33" fmla="*/ 713 h 1846"/>
                <a:gd name="T34" fmla="*/ 3065 w 2924"/>
                <a:gd name="T35" fmla="*/ 785 h 1846"/>
                <a:gd name="T36" fmla="*/ 3017 w 2924"/>
                <a:gd name="T37" fmla="*/ 857 h 1846"/>
                <a:gd name="T38" fmla="*/ 2832 w 2924"/>
                <a:gd name="T39" fmla="*/ 1001 h 1846"/>
                <a:gd name="T40" fmla="*/ 2558 w 2924"/>
                <a:gd name="T41" fmla="*/ 1145 h 1846"/>
                <a:gd name="T42" fmla="*/ 2194 w 2924"/>
                <a:gd name="T43" fmla="*/ 1289 h 1846"/>
                <a:gd name="T44" fmla="*/ 1751 w 2924"/>
                <a:gd name="T45" fmla="*/ 1433 h 1846"/>
                <a:gd name="T46" fmla="*/ 1242 w 2924"/>
                <a:gd name="T47" fmla="*/ 1571 h 1846"/>
                <a:gd name="T48" fmla="*/ 654 w 2924"/>
                <a:gd name="T49" fmla="*/ 1702 h 1846"/>
                <a:gd name="T50" fmla="*/ 0 w 2924"/>
                <a:gd name="T51" fmla="*/ 1828 h 1846"/>
                <a:gd name="T52" fmla="*/ 336 w 2924"/>
                <a:gd name="T53" fmla="*/ 1780 h 1846"/>
                <a:gd name="T54" fmla="*/ 972 w 2924"/>
                <a:gd name="T55" fmla="*/ 1648 h 1846"/>
                <a:gd name="T56" fmla="*/ 1530 w 2924"/>
                <a:gd name="T57" fmla="*/ 1511 h 1846"/>
                <a:gd name="T58" fmla="*/ 2021 w 2924"/>
                <a:gd name="T59" fmla="*/ 1367 h 1846"/>
                <a:gd name="T60" fmla="*/ 2429 w 2924"/>
                <a:gd name="T61" fmla="*/ 1223 h 1846"/>
                <a:gd name="T62" fmla="*/ 2759 w 2924"/>
                <a:gd name="T63" fmla="*/ 1079 h 1846"/>
                <a:gd name="T64" fmla="*/ 2999 w 2924"/>
                <a:gd name="T65" fmla="*/ 929 h 1846"/>
                <a:gd name="T66" fmla="*/ 3102 w 2924"/>
                <a:gd name="T67" fmla="*/ 815 h 1846"/>
                <a:gd name="T68" fmla="*/ 3142 w 2924"/>
                <a:gd name="T69" fmla="*/ 743 h 1846"/>
                <a:gd name="T70" fmla="*/ 3155 w 2924"/>
                <a:gd name="T71" fmla="*/ 707 h 18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12">
              <a:extLst>
                <a:ext uri="{FF2B5EF4-FFF2-40B4-BE49-F238E27FC236}">
                  <a16:creationId xmlns:a16="http://schemas.microsoft.com/office/drawing/2014/main" id="{E72EF210-076D-CA65-3446-A3857FBCB8E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>
                <a:gd name="T0" fmla="*/ 1524 w 1488"/>
                <a:gd name="T1" fmla="*/ 204 h 204"/>
                <a:gd name="T2" fmla="*/ 0 w 1488"/>
                <a:gd name="T3" fmla="*/ 18 h 204"/>
                <a:gd name="T4" fmla="*/ 77 w 1488"/>
                <a:gd name="T5" fmla="*/ 0 h 204"/>
                <a:gd name="T6" fmla="*/ 1613 w 1488"/>
                <a:gd name="T7" fmla="*/ 186 h 204"/>
                <a:gd name="T8" fmla="*/ 1524 w 1488"/>
                <a:gd name="T9" fmla="*/ 204 h 204"/>
                <a:gd name="T10" fmla="*/ 1524 w 1488"/>
                <a:gd name="T11" fmla="*/ 204 h 2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Rectangle 13">
              <a:extLst>
                <a:ext uri="{FF2B5EF4-FFF2-40B4-BE49-F238E27FC236}">
                  <a16:creationId xmlns:a16="http://schemas.microsoft.com/office/drawing/2014/main" id="{D32C33CD-4EA1-598C-9A9D-8A80F2AB93E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 sz="1800"/>
            </a:p>
          </p:txBody>
        </p:sp>
        <p:sp>
          <p:nvSpPr>
            <p:cNvPr id="1043" name="Rectangle 14">
              <a:extLst>
                <a:ext uri="{FF2B5EF4-FFF2-40B4-BE49-F238E27FC236}">
                  <a16:creationId xmlns:a16="http://schemas.microsoft.com/office/drawing/2014/main" id="{B51050C4-6F9B-6868-3502-6098684135E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 sz="1800"/>
            </a:p>
          </p:txBody>
        </p:sp>
        <p:grpSp>
          <p:nvGrpSpPr>
            <p:cNvPr id="1044" name="Group 15">
              <a:extLst>
                <a:ext uri="{FF2B5EF4-FFF2-40B4-BE49-F238E27FC236}">
                  <a16:creationId xmlns:a16="http://schemas.microsoft.com/office/drawing/2014/main" id="{953A7DF8-EE39-037D-526B-06F3F4D6FC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045" name="Freeform 16">
                <a:extLst>
                  <a:ext uri="{FF2B5EF4-FFF2-40B4-BE49-F238E27FC236}">
                    <a16:creationId xmlns:a16="http://schemas.microsoft.com/office/drawing/2014/main" id="{0D128A56-F013-E923-433B-FBC83031AD1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>
                  <a:gd name="T0" fmla="*/ 47 w 47"/>
                  <a:gd name="T1" fmla="*/ 6 h 6"/>
                  <a:gd name="T2" fmla="*/ 0 w 47"/>
                  <a:gd name="T3" fmla="*/ 0 h 6"/>
                  <a:gd name="T4" fmla="*/ 0 w 47"/>
                  <a:gd name="T5" fmla="*/ 0 h 6"/>
                  <a:gd name="T6" fmla="*/ 47 w 47"/>
                  <a:gd name="T7" fmla="*/ 6 h 6"/>
                  <a:gd name="T8" fmla="*/ 47 w 47"/>
                  <a:gd name="T9" fmla="*/ 6 h 6"/>
                  <a:gd name="T10" fmla="*/ 47 w 47"/>
                  <a:gd name="T11" fmla="*/ 6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" name="Freeform 17">
                <a:extLst>
                  <a:ext uri="{FF2B5EF4-FFF2-40B4-BE49-F238E27FC236}">
                    <a16:creationId xmlns:a16="http://schemas.microsoft.com/office/drawing/2014/main" id="{2CD6F38B-32A5-D540-85D6-A3064E8D505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>
                  <a:gd name="T0" fmla="*/ 0 w 323"/>
                  <a:gd name="T1" fmla="*/ 24 h 162"/>
                  <a:gd name="T2" fmla="*/ 6 w 323"/>
                  <a:gd name="T3" fmla="*/ 24 h 162"/>
                  <a:gd name="T4" fmla="*/ 12 w 323"/>
                  <a:gd name="T5" fmla="*/ 18 h 162"/>
                  <a:gd name="T6" fmla="*/ 48 w 323"/>
                  <a:gd name="T7" fmla="*/ 6 h 162"/>
                  <a:gd name="T8" fmla="*/ 101 w 323"/>
                  <a:gd name="T9" fmla="*/ 0 h 162"/>
                  <a:gd name="T10" fmla="*/ 137 w 323"/>
                  <a:gd name="T11" fmla="*/ 6 h 162"/>
                  <a:gd name="T12" fmla="*/ 198 w 323"/>
                  <a:gd name="T13" fmla="*/ 18 h 162"/>
                  <a:gd name="T14" fmla="*/ 264 w 323"/>
                  <a:gd name="T15" fmla="*/ 54 h 162"/>
                  <a:gd name="T16" fmla="*/ 312 w 323"/>
                  <a:gd name="T17" fmla="*/ 90 h 162"/>
                  <a:gd name="T18" fmla="*/ 342 w 323"/>
                  <a:gd name="T19" fmla="*/ 114 h 162"/>
                  <a:gd name="T20" fmla="*/ 348 w 323"/>
                  <a:gd name="T21" fmla="*/ 126 h 162"/>
                  <a:gd name="T22" fmla="*/ 348 w 323"/>
                  <a:gd name="T23" fmla="*/ 126 h 162"/>
                  <a:gd name="T24" fmla="*/ 246 w 323"/>
                  <a:gd name="T25" fmla="*/ 162 h 162"/>
                  <a:gd name="T26" fmla="*/ 0 w 323"/>
                  <a:gd name="T27" fmla="*/ 24 h 162"/>
                  <a:gd name="T28" fmla="*/ 0 w 323"/>
                  <a:gd name="T29" fmla="*/ 24 h 16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" name="Freeform 18">
                <a:extLst>
                  <a:ext uri="{FF2B5EF4-FFF2-40B4-BE49-F238E27FC236}">
                    <a16:creationId xmlns:a16="http://schemas.microsoft.com/office/drawing/2014/main" id="{106A7DAA-1D2F-ADAF-C9C3-C29F1F4B48AC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>
                  <a:gd name="T0" fmla="*/ 1266 w 1250"/>
                  <a:gd name="T1" fmla="*/ 641 h 923"/>
                  <a:gd name="T2" fmla="*/ 1266 w 1250"/>
                  <a:gd name="T3" fmla="*/ 473 h 923"/>
                  <a:gd name="T4" fmla="*/ 1236 w 1250"/>
                  <a:gd name="T5" fmla="*/ 384 h 923"/>
                  <a:gd name="T6" fmla="*/ 1212 w 1250"/>
                  <a:gd name="T7" fmla="*/ 288 h 923"/>
                  <a:gd name="T8" fmla="*/ 1139 w 1250"/>
                  <a:gd name="T9" fmla="*/ 174 h 923"/>
                  <a:gd name="T10" fmla="*/ 1056 w 1250"/>
                  <a:gd name="T11" fmla="*/ 96 h 923"/>
                  <a:gd name="T12" fmla="*/ 1038 w 1250"/>
                  <a:gd name="T13" fmla="*/ 72 h 923"/>
                  <a:gd name="T14" fmla="*/ 966 w 1250"/>
                  <a:gd name="T15" fmla="*/ 18 h 923"/>
                  <a:gd name="T16" fmla="*/ 894 w 1250"/>
                  <a:gd name="T17" fmla="*/ 6 h 923"/>
                  <a:gd name="T18" fmla="*/ 762 w 1250"/>
                  <a:gd name="T19" fmla="*/ 24 h 923"/>
                  <a:gd name="T20" fmla="*/ 714 w 1250"/>
                  <a:gd name="T21" fmla="*/ 42 h 923"/>
                  <a:gd name="T22" fmla="*/ 618 w 1250"/>
                  <a:gd name="T23" fmla="*/ 120 h 923"/>
                  <a:gd name="T24" fmla="*/ 582 w 1250"/>
                  <a:gd name="T25" fmla="*/ 228 h 923"/>
                  <a:gd name="T26" fmla="*/ 559 w 1250"/>
                  <a:gd name="T27" fmla="*/ 348 h 923"/>
                  <a:gd name="T28" fmla="*/ 456 w 1250"/>
                  <a:gd name="T29" fmla="*/ 479 h 923"/>
                  <a:gd name="T30" fmla="*/ 438 w 1250"/>
                  <a:gd name="T31" fmla="*/ 539 h 923"/>
                  <a:gd name="T32" fmla="*/ 378 w 1250"/>
                  <a:gd name="T33" fmla="*/ 599 h 923"/>
                  <a:gd name="T34" fmla="*/ 330 w 1250"/>
                  <a:gd name="T35" fmla="*/ 629 h 923"/>
                  <a:gd name="T36" fmla="*/ 318 w 1250"/>
                  <a:gd name="T37" fmla="*/ 635 h 923"/>
                  <a:gd name="T38" fmla="*/ 282 w 1250"/>
                  <a:gd name="T39" fmla="*/ 677 h 923"/>
                  <a:gd name="T40" fmla="*/ 150 w 1250"/>
                  <a:gd name="T41" fmla="*/ 797 h 923"/>
                  <a:gd name="T42" fmla="*/ 54 w 1250"/>
                  <a:gd name="T43" fmla="*/ 839 h 923"/>
                  <a:gd name="T44" fmla="*/ 156 w 1250"/>
                  <a:gd name="T45" fmla="*/ 905 h 923"/>
                  <a:gd name="T46" fmla="*/ 265 w 1250"/>
                  <a:gd name="T47" fmla="*/ 869 h 923"/>
                  <a:gd name="T48" fmla="*/ 690 w 1250"/>
                  <a:gd name="T49" fmla="*/ 827 h 923"/>
                  <a:gd name="T50" fmla="*/ 750 w 1250"/>
                  <a:gd name="T51" fmla="*/ 725 h 923"/>
                  <a:gd name="T52" fmla="*/ 744 w 1250"/>
                  <a:gd name="T53" fmla="*/ 611 h 923"/>
                  <a:gd name="T54" fmla="*/ 851 w 1250"/>
                  <a:gd name="T55" fmla="*/ 551 h 923"/>
                  <a:gd name="T56" fmla="*/ 954 w 1250"/>
                  <a:gd name="T57" fmla="*/ 449 h 923"/>
                  <a:gd name="T58" fmla="*/ 984 w 1250"/>
                  <a:gd name="T59" fmla="*/ 414 h 923"/>
                  <a:gd name="T60" fmla="*/ 1050 w 1250"/>
                  <a:gd name="T61" fmla="*/ 318 h 923"/>
                  <a:gd name="T62" fmla="*/ 1099 w 1250"/>
                  <a:gd name="T63" fmla="*/ 336 h 923"/>
                  <a:gd name="T64" fmla="*/ 1218 w 1250"/>
                  <a:gd name="T65" fmla="*/ 617 h 923"/>
                  <a:gd name="T66" fmla="*/ 1212 w 1250"/>
                  <a:gd name="T67" fmla="*/ 689 h 923"/>
                  <a:gd name="T68" fmla="*/ 1248 w 1250"/>
                  <a:gd name="T69" fmla="*/ 749 h 923"/>
                  <a:gd name="T70" fmla="*/ 1302 w 1250"/>
                  <a:gd name="T71" fmla="*/ 713 h 923"/>
                  <a:gd name="T72" fmla="*/ 1338 w 1250"/>
                  <a:gd name="T73" fmla="*/ 749 h 923"/>
                  <a:gd name="T74" fmla="*/ 1350 w 1250"/>
                  <a:gd name="T75" fmla="*/ 743 h 923"/>
                  <a:gd name="T76" fmla="*/ 744 w 1250"/>
                  <a:gd name="T77" fmla="*/ 264 h 923"/>
                  <a:gd name="T78" fmla="*/ 859 w 1250"/>
                  <a:gd name="T79" fmla="*/ 372 h 923"/>
                  <a:gd name="T80" fmla="*/ 833 w 1250"/>
                  <a:gd name="T81" fmla="*/ 443 h 923"/>
                  <a:gd name="T82" fmla="*/ 756 w 1250"/>
                  <a:gd name="T83" fmla="*/ 515 h 923"/>
                  <a:gd name="T84" fmla="*/ 708 w 1250"/>
                  <a:gd name="T85" fmla="*/ 569 h 923"/>
                  <a:gd name="T86" fmla="*/ 666 w 1250"/>
                  <a:gd name="T87" fmla="*/ 593 h 923"/>
                  <a:gd name="T88" fmla="*/ 624 w 1250"/>
                  <a:gd name="T89" fmla="*/ 617 h 923"/>
                  <a:gd name="T90" fmla="*/ 612 w 1250"/>
                  <a:gd name="T91" fmla="*/ 707 h 923"/>
                  <a:gd name="T92" fmla="*/ 378 w 1250"/>
                  <a:gd name="T93" fmla="*/ 755 h 923"/>
                  <a:gd name="T94" fmla="*/ 414 w 1250"/>
                  <a:gd name="T95" fmla="*/ 641 h 923"/>
                  <a:gd name="T96" fmla="*/ 450 w 1250"/>
                  <a:gd name="T97" fmla="*/ 647 h 923"/>
                  <a:gd name="T98" fmla="*/ 468 w 1250"/>
                  <a:gd name="T99" fmla="*/ 617 h 923"/>
                  <a:gd name="T100" fmla="*/ 618 w 1250"/>
                  <a:gd name="T101" fmla="*/ 515 h 923"/>
                  <a:gd name="T102" fmla="*/ 666 w 1250"/>
                  <a:gd name="T103" fmla="*/ 473 h 923"/>
                  <a:gd name="T104" fmla="*/ 690 w 1250"/>
                  <a:gd name="T105" fmla="*/ 396 h 923"/>
                  <a:gd name="T106" fmla="*/ 690 w 1250"/>
                  <a:gd name="T107" fmla="*/ 378 h 923"/>
                  <a:gd name="T108" fmla="*/ 714 w 1250"/>
                  <a:gd name="T109" fmla="*/ 270 h 923"/>
                  <a:gd name="T110" fmla="*/ 732 w 1250"/>
                  <a:gd name="T111" fmla="*/ 192 h 923"/>
                  <a:gd name="T112" fmla="*/ 744 w 1250"/>
                  <a:gd name="T113" fmla="*/ 264 h 923"/>
                  <a:gd name="T114" fmla="*/ 582 w 1250"/>
                  <a:gd name="T115" fmla="*/ 455 h 923"/>
                  <a:gd name="T116" fmla="*/ 684 w 1250"/>
                  <a:gd name="T117" fmla="*/ 803 h 92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" name="Freeform 19">
                <a:extLst>
                  <a:ext uri="{FF2B5EF4-FFF2-40B4-BE49-F238E27FC236}">
                    <a16:creationId xmlns:a16="http://schemas.microsoft.com/office/drawing/2014/main" id="{9E9ECF5C-E9C2-DDB5-E48A-C4A23569C6E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>
                  <a:gd name="T0" fmla="*/ 12 w 47"/>
                  <a:gd name="T1" fmla="*/ 72 h 78"/>
                  <a:gd name="T2" fmla="*/ 18 w 47"/>
                  <a:gd name="T3" fmla="*/ 60 h 78"/>
                  <a:gd name="T4" fmla="*/ 24 w 47"/>
                  <a:gd name="T5" fmla="*/ 54 h 78"/>
                  <a:gd name="T6" fmla="*/ 47 w 47"/>
                  <a:gd name="T7" fmla="*/ 0 h 78"/>
                  <a:gd name="T8" fmla="*/ 0 w 47"/>
                  <a:gd name="T9" fmla="*/ 78 h 78"/>
                  <a:gd name="T10" fmla="*/ 12 w 47"/>
                  <a:gd name="T11" fmla="*/ 72 h 78"/>
                  <a:gd name="T12" fmla="*/ 12 w 47"/>
                  <a:gd name="T13" fmla="*/ 72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9" name="Freeform 20">
                <a:extLst>
                  <a:ext uri="{FF2B5EF4-FFF2-40B4-BE49-F238E27FC236}">
                    <a16:creationId xmlns:a16="http://schemas.microsoft.com/office/drawing/2014/main" id="{94CB746B-9FF8-917A-BD06-129D9A6DC73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>
                  <a:gd name="T0" fmla="*/ 29 w 149"/>
                  <a:gd name="T1" fmla="*/ 96 h 419"/>
                  <a:gd name="T2" fmla="*/ 41 w 149"/>
                  <a:gd name="T3" fmla="*/ 126 h 419"/>
                  <a:gd name="T4" fmla="*/ 29 w 149"/>
                  <a:gd name="T5" fmla="*/ 161 h 419"/>
                  <a:gd name="T6" fmla="*/ 47 w 149"/>
                  <a:gd name="T7" fmla="*/ 149 h 419"/>
                  <a:gd name="T8" fmla="*/ 53 w 149"/>
                  <a:gd name="T9" fmla="*/ 347 h 419"/>
                  <a:gd name="T10" fmla="*/ 65 w 149"/>
                  <a:gd name="T11" fmla="*/ 371 h 419"/>
                  <a:gd name="T12" fmla="*/ 65 w 149"/>
                  <a:gd name="T13" fmla="*/ 377 h 419"/>
                  <a:gd name="T14" fmla="*/ 65 w 149"/>
                  <a:gd name="T15" fmla="*/ 389 h 419"/>
                  <a:gd name="T16" fmla="*/ 77 w 149"/>
                  <a:gd name="T17" fmla="*/ 395 h 419"/>
                  <a:gd name="T18" fmla="*/ 101 w 149"/>
                  <a:gd name="T19" fmla="*/ 407 h 419"/>
                  <a:gd name="T20" fmla="*/ 125 w 149"/>
                  <a:gd name="T21" fmla="*/ 413 h 419"/>
                  <a:gd name="T22" fmla="*/ 149 w 149"/>
                  <a:gd name="T23" fmla="*/ 419 h 419"/>
                  <a:gd name="T24" fmla="*/ 125 w 149"/>
                  <a:gd name="T25" fmla="*/ 395 h 419"/>
                  <a:gd name="T26" fmla="*/ 77 w 149"/>
                  <a:gd name="T27" fmla="*/ 365 h 419"/>
                  <a:gd name="T28" fmla="*/ 77 w 149"/>
                  <a:gd name="T29" fmla="*/ 365 h 419"/>
                  <a:gd name="T30" fmla="*/ 77 w 149"/>
                  <a:gd name="T31" fmla="*/ 353 h 419"/>
                  <a:gd name="T32" fmla="*/ 83 w 149"/>
                  <a:gd name="T33" fmla="*/ 329 h 419"/>
                  <a:gd name="T34" fmla="*/ 83 w 149"/>
                  <a:gd name="T35" fmla="*/ 293 h 419"/>
                  <a:gd name="T36" fmla="*/ 83 w 149"/>
                  <a:gd name="T37" fmla="*/ 257 h 419"/>
                  <a:gd name="T38" fmla="*/ 83 w 149"/>
                  <a:gd name="T39" fmla="*/ 221 h 419"/>
                  <a:gd name="T40" fmla="*/ 77 w 149"/>
                  <a:gd name="T41" fmla="*/ 185 h 419"/>
                  <a:gd name="T42" fmla="*/ 65 w 149"/>
                  <a:gd name="T43" fmla="*/ 155 h 419"/>
                  <a:gd name="T44" fmla="*/ 59 w 149"/>
                  <a:gd name="T45" fmla="*/ 143 h 419"/>
                  <a:gd name="T46" fmla="*/ 53 w 149"/>
                  <a:gd name="T47" fmla="*/ 137 h 419"/>
                  <a:gd name="T48" fmla="*/ 53 w 149"/>
                  <a:gd name="T49" fmla="*/ 120 h 419"/>
                  <a:gd name="T50" fmla="*/ 53 w 149"/>
                  <a:gd name="T51" fmla="*/ 108 h 419"/>
                  <a:gd name="T52" fmla="*/ 47 w 149"/>
                  <a:gd name="T53" fmla="*/ 90 h 419"/>
                  <a:gd name="T54" fmla="*/ 35 w 149"/>
                  <a:gd name="T55" fmla="*/ 54 h 419"/>
                  <a:gd name="T56" fmla="*/ 23 w 149"/>
                  <a:gd name="T57" fmla="*/ 18 h 419"/>
                  <a:gd name="T58" fmla="*/ 17 w 149"/>
                  <a:gd name="T59" fmla="*/ 6 h 419"/>
                  <a:gd name="T60" fmla="*/ 17 w 149"/>
                  <a:gd name="T61" fmla="*/ 0 h 419"/>
                  <a:gd name="T62" fmla="*/ 0 w 149"/>
                  <a:gd name="T63" fmla="*/ 6 h 419"/>
                  <a:gd name="T64" fmla="*/ 6 w 149"/>
                  <a:gd name="T65" fmla="*/ 114 h 419"/>
                  <a:gd name="T66" fmla="*/ 29 w 149"/>
                  <a:gd name="T67" fmla="*/ 96 h 419"/>
                  <a:gd name="T68" fmla="*/ 29 w 149"/>
                  <a:gd name="T69" fmla="*/ 96 h 41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0" name="Freeform 21">
                <a:extLst>
                  <a:ext uri="{FF2B5EF4-FFF2-40B4-BE49-F238E27FC236}">
                    <a16:creationId xmlns:a16="http://schemas.microsoft.com/office/drawing/2014/main" id="{F6A3BDA6-578A-C083-B81C-1F34FE5CC78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>
                  <a:gd name="T0" fmla="*/ 102 w 167"/>
                  <a:gd name="T1" fmla="*/ 18 h 138"/>
                  <a:gd name="T2" fmla="*/ 96 w 167"/>
                  <a:gd name="T3" fmla="*/ 12 h 138"/>
                  <a:gd name="T4" fmla="*/ 90 w 167"/>
                  <a:gd name="T5" fmla="*/ 0 h 138"/>
                  <a:gd name="T6" fmla="*/ 78 w 167"/>
                  <a:gd name="T7" fmla="*/ 0 h 138"/>
                  <a:gd name="T8" fmla="*/ 66 w 167"/>
                  <a:gd name="T9" fmla="*/ 0 h 138"/>
                  <a:gd name="T10" fmla="*/ 60 w 167"/>
                  <a:gd name="T11" fmla="*/ 0 h 138"/>
                  <a:gd name="T12" fmla="*/ 48 w 167"/>
                  <a:gd name="T13" fmla="*/ 6 h 138"/>
                  <a:gd name="T14" fmla="*/ 36 w 167"/>
                  <a:gd name="T15" fmla="*/ 12 h 138"/>
                  <a:gd name="T16" fmla="*/ 30 w 167"/>
                  <a:gd name="T17" fmla="*/ 12 h 138"/>
                  <a:gd name="T18" fmla="*/ 24 w 167"/>
                  <a:gd name="T19" fmla="*/ 24 h 138"/>
                  <a:gd name="T20" fmla="*/ 18 w 167"/>
                  <a:gd name="T21" fmla="*/ 42 h 138"/>
                  <a:gd name="T22" fmla="*/ 6 w 167"/>
                  <a:gd name="T23" fmla="*/ 66 h 138"/>
                  <a:gd name="T24" fmla="*/ 0 w 167"/>
                  <a:gd name="T25" fmla="*/ 72 h 138"/>
                  <a:gd name="T26" fmla="*/ 42 w 167"/>
                  <a:gd name="T27" fmla="*/ 30 h 138"/>
                  <a:gd name="T28" fmla="*/ 30 w 167"/>
                  <a:gd name="T29" fmla="*/ 66 h 138"/>
                  <a:gd name="T30" fmla="*/ 96 w 167"/>
                  <a:gd name="T31" fmla="*/ 36 h 138"/>
                  <a:gd name="T32" fmla="*/ 120 w 167"/>
                  <a:gd name="T33" fmla="*/ 78 h 138"/>
                  <a:gd name="T34" fmla="*/ 120 w 167"/>
                  <a:gd name="T35" fmla="*/ 54 h 138"/>
                  <a:gd name="T36" fmla="*/ 167 w 167"/>
                  <a:gd name="T37" fmla="*/ 138 h 138"/>
                  <a:gd name="T38" fmla="*/ 167 w 167"/>
                  <a:gd name="T39" fmla="*/ 120 h 138"/>
                  <a:gd name="T40" fmla="*/ 161 w 167"/>
                  <a:gd name="T41" fmla="*/ 102 h 138"/>
                  <a:gd name="T42" fmla="*/ 138 w 167"/>
                  <a:gd name="T43" fmla="*/ 60 h 138"/>
                  <a:gd name="T44" fmla="*/ 114 w 167"/>
                  <a:gd name="T45" fmla="*/ 30 h 138"/>
                  <a:gd name="T46" fmla="*/ 108 w 167"/>
                  <a:gd name="T47" fmla="*/ 24 h 138"/>
                  <a:gd name="T48" fmla="*/ 102 w 167"/>
                  <a:gd name="T49" fmla="*/ 18 h 138"/>
                  <a:gd name="T50" fmla="*/ 102 w 167"/>
                  <a:gd name="T51" fmla="*/ 18 h 1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" name="Freeform 22">
                <a:extLst>
                  <a:ext uri="{FF2B5EF4-FFF2-40B4-BE49-F238E27FC236}">
                    <a16:creationId xmlns:a16="http://schemas.microsoft.com/office/drawing/2014/main" id="{26D34A95-58EF-117E-9503-AEC97A9AC9E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>
                  <a:gd name="T0" fmla="*/ 0 w 113"/>
                  <a:gd name="T1" fmla="*/ 0 h 114"/>
                  <a:gd name="T2" fmla="*/ 6 w 113"/>
                  <a:gd name="T3" fmla="*/ 0 h 114"/>
                  <a:gd name="T4" fmla="*/ 24 w 113"/>
                  <a:gd name="T5" fmla="*/ 6 h 114"/>
                  <a:gd name="T6" fmla="*/ 48 w 113"/>
                  <a:gd name="T7" fmla="*/ 18 h 114"/>
                  <a:gd name="T8" fmla="*/ 71 w 113"/>
                  <a:gd name="T9" fmla="*/ 36 h 114"/>
                  <a:gd name="T10" fmla="*/ 83 w 113"/>
                  <a:gd name="T11" fmla="*/ 48 h 114"/>
                  <a:gd name="T12" fmla="*/ 95 w 113"/>
                  <a:gd name="T13" fmla="*/ 66 h 114"/>
                  <a:gd name="T14" fmla="*/ 107 w 113"/>
                  <a:gd name="T15" fmla="*/ 90 h 114"/>
                  <a:gd name="T16" fmla="*/ 113 w 113"/>
                  <a:gd name="T17" fmla="*/ 114 h 114"/>
                  <a:gd name="T18" fmla="*/ 83 w 113"/>
                  <a:gd name="T19" fmla="*/ 66 h 114"/>
                  <a:gd name="T20" fmla="*/ 60 w 113"/>
                  <a:gd name="T21" fmla="*/ 78 h 114"/>
                  <a:gd name="T22" fmla="*/ 71 w 113"/>
                  <a:gd name="T23" fmla="*/ 54 h 114"/>
                  <a:gd name="T24" fmla="*/ 12 w 113"/>
                  <a:gd name="T25" fmla="*/ 78 h 114"/>
                  <a:gd name="T26" fmla="*/ 60 w 113"/>
                  <a:gd name="T27" fmla="*/ 48 h 114"/>
                  <a:gd name="T28" fmla="*/ 60 w 113"/>
                  <a:gd name="T29" fmla="*/ 42 h 114"/>
                  <a:gd name="T30" fmla="*/ 54 w 113"/>
                  <a:gd name="T31" fmla="*/ 30 h 114"/>
                  <a:gd name="T32" fmla="*/ 36 w 113"/>
                  <a:gd name="T33" fmla="*/ 18 h 114"/>
                  <a:gd name="T34" fmla="*/ 0 w 113"/>
                  <a:gd name="T35" fmla="*/ 0 h 114"/>
                  <a:gd name="T36" fmla="*/ 0 w 113"/>
                  <a:gd name="T37" fmla="*/ 0 h 11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" name="Freeform 23">
                <a:extLst>
                  <a:ext uri="{FF2B5EF4-FFF2-40B4-BE49-F238E27FC236}">
                    <a16:creationId xmlns:a16="http://schemas.microsoft.com/office/drawing/2014/main" id="{BD0A9213-C0C6-C090-3794-B81F347C881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>
                  <a:gd name="T0" fmla="*/ 54 w 66"/>
                  <a:gd name="T1" fmla="*/ 0 h 60"/>
                  <a:gd name="T2" fmla="*/ 42 w 66"/>
                  <a:gd name="T3" fmla="*/ 18 h 60"/>
                  <a:gd name="T4" fmla="*/ 36 w 66"/>
                  <a:gd name="T5" fmla="*/ 6 h 60"/>
                  <a:gd name="T6" fmla="*/ 24 w 66"/>
                  <a:gd name="T7" fmla="*/ 30 h 60"/>
                  <a:gd name="T8" fmla="*/ 18 w 66"/>
                  <a:gd name="T9" fmla="*/ 36 h 60"/>
                  <a:gd name="T10" fmla="*/ 6 w 66"/>
                  <a:gd name="T11" fmla="*/ 48 h 60"/>
                  <a:gd name="T12" fmla="*/ 0 w 66"/>
                  <a:gd name="T13" fmla="*/ 60 h 60"/>
                  <a:gd name="T14" fmla="*/ 12 w 66"/>
                  <a:gd name="T15" fmla="*/ 54 h 60"/>
                  <a:gd name="T16" fmla="*/ 30 w 66"/>
                  <a:gd name="T17" fmla="*/ 36 h 60"/>
                  <a:gd name="T18" fmla="*/ 54 w 66"/>
                  <a:gd name="T19" fmla="*/ 18 h 60"/>
                  <a:gd name="T20" fmla="*/ 66 w 66"/>
                  <a:gd name="T21" fmla="*/ 6 h 60"/>
                  <a:gd name="T22" fmla="*/ 54 w 66"/>
                  <a:gd name="T23" fmla="*/ 0 h 60"/>
                  <a:gd name="T24" fmla="*/ 54 w 66"/>
                  <a:gd name="T25" fmla="*/ 0 h 6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" name="Freeform 24">
                <a:extLst>
                  <a:ext uri="{FF2B5EF4-FFF2-40B4-BE49-F238E27FC236}">
                    <a16:creationId xmlns:a16="http://schemas.microsoft.com/office/drawing/2014/main" id="{64EAFB16-4663-771A-75A2-BF81E2FEB8E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>
                  <a:gd name="T0" fmla="*/ 131 w 161"/>
                  <a:gd name="T1" fmla="*/ 53 h 179"/>
                  <a:gd name="T2" fmla="*/ 137 w 161"/>
                  <a:gd name="T3" fmla="*/ 53 h 179"/>
                  <a:gd name="T4" fmla="*/ 143 w 161"/>
                  <a:gd name="T5" fmla="*/ 41 h 179"/>
                  <a:gd name="T6" fmla="*/ 155 w 161"/>
                  <a:gd name="T7" fmla="*/ 35 h 179"/>
                  <a:gd name="T8" fmla="*/ 161 w 161"/>
                  <a:gd name="T9" fmla="*/ 24 h 179"/>
                  <a:gd name="T10" fmla="*/ 161 w 161"/>
                  <a:gd name="T11" fmla="*/ 12 h 179"/>
                  <a:gd name="T12" fmla="*/ 161 w 161"/>
                  <a:gd name="T13" fmla="*/ 0 h 179"/>
                  <a:gd name="T14" fmla="*/ 149 w 161"/>
                  <a:gd name="T15" fmla="*/ 24 h 179"/>
                  <a:gd name="T16" fmla="*/ 143 w 161"/>
                  <a:gd name="T17" fmla="*/ 35 h 179"/>
                  <a:gd name="T18" fmla="*/ 131 w 161"/>
                  <a:gd name="T19" fmla="*/ 35 h 179"/>
                  <a:gd name="T20" fmla="*/ 119 w 161"/>
                  <a:gd name="T21" fmla="*/ 41 h 179"/>
                  <a:gd name="T22" fmla="*/ 125 w 161"/>
                  <a:gd name="T23" fmla="*/ 53 h 179"/>
                  <a:gd name="T24" fmla="*/ 95 w 161"/>
                  <a:gd name="T25" fmla="*/ 95 h 179"/>
                  <a:gd name="T26" fmla="*/ 0 w 161"/>
                  <a:gd name="T27" fmla="*/ 137 h 179"/>
                  <a:gd name="T28" fmla="*/ 60 w 161"/>
                  <a:gd name="T29" fmla="*/ 119 h 179"/>
                  <a:gd name="T30" fmla="*/ 54 w 161"/>
                  <a:gd name="T31" fmla="*/ 125 h 179"/>
                  <a:gd name="T32" fmla="*/ 48 w 161"/>
                  <a:gd name="T33" fmla="*/ 131 h 179"/>
                  <a:gd name="T34" fmla="*/ 24 w 161"/>
                  <a:gd name="T35" fmla="*/ 155 h 179"/>
                  <a:gd name="T36" fmla="*/ 12 w 161"/>
                  <a:gd name="T37" fmla="*/ 167 h 179"/>
                  <a:gd name="T38" fmla="*/ 0 w 161"/>
                  <a:gd name="T39" fmla="*/ 173 h 179"/>
                  <a:gd name="T40" fmla="*/ 0 w 161"/>
                  <a:gd name="T41" fmla="*/ 179 h 179"/>
                  <a:gd name="T42" fmla="*/ 6 w 161"/>
                  <a:gd name="T43" fmla="*/ 173 h 179"/>
                  <a:gd name="T44" fmla="*/ 30 w 161"/>
                  <a:gd name="T45" fmla="*/ 155 h 179"/>
                  <a:gd name="T46" fmla="*/ 48 w 161"/>
                  <a:gd name="T47" fmla="*/ 143 h 179"/>
                  <a:gd name="T48" fmla="*/ 71 w 161"/>
                  <a:gd name="T49" fmla="*/ 125 h 179"/>
                  <a:gd name="T50" fmla="*/ 95 w 161"/>
                  <a:gd name="T51" fmla="*/ 107 h 179"/>
                  <a:gd name="T52" fmla="*/ 119 w 161"/>
                  <a:gd name="T53" fmla="*/ 77 h 179"/>
                  <a:gd name="T54" fmla="*/ 131 w 161"/>
                  <a:gd name="T55" fmla="*/ 59 h 179"/>
                  <a:gd name="T56" fmla="*/ 131 w 161"/>
                  <a:gd name="T57" fmla="*/ 53 h 179"/>
                  <a:gd name="T58" fmla="*/ 131 w 161"/>
                  <a:gd name="T59" fmla="*/ 53 h 17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" name="Freeform 25">
                <a:extLst>
                  <a:ext uri="{FF2B5EF4-FFF2-40B4-BE49-F238E27FC236}">
                    <a16:creationId xmlns:a16="http://schemas.microsoft.com/office/drawing/2014/main" id="{ABA24FD9-A50A-48CE-A231-665D0A9B50B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>
                  <a:gd name="T0" fmla="*/ 24 w 72"/>
                  <a:gd name="T1" fmla="*/ 36 h 54"/>
                  <a:gd name="T2" fmla="*/ 73 w 72"/>
                  <a:gd name="T3" fmla="*/ 24 h 54"/>
                  <a:gd name="T4" fmla="*/ 85 w 72"/>
                  <a:gd name="T5" fmla="*/ 12 h 54"/>
                  <a:gd name="T6" fmla="*/ 91 w 72"/>
                  <a:gd name="T7" fmla="*/ 6 h 54"/>
                  <a:gd name="T8" fmla="*/ 97 w 72"/>
                  <a:gd name="T9" fmla="*/ 0 h 54"/>
                  <a:gd name="T10" fmla="*/ 67 w 72"/>
                  <a:gd name="T11" fmla="*/ 18 h 54"/>
                  <a:gd name="T12" fmla="*/ 30 w 72"/>
                  <a:gd name="T13" fmla="*/ 24 h 54"/>
                  <a:gd name="T14" fmla="*/ 24 w 72"/>
                  <a:gd name="T15" fmla="*/ 24 h 54"/>
                  <a:gd name="T16" fmla="*/ 18 w 72"/>
                  <a:gd name="T17" fmla="*/ 18 h 54"/>
                  <a:gd name="T18" fmla="*/ 12 w 72"/>
                  <a:gd name="T19" fmla="*/ 12 h 54"/>
                  <a:gd name="T20" fmla="*/ 0 w 72"/>
                  <a:gd name="T21" fmla="*/ 54 h 54"/>
                  <a:gd name="T22" fmla="*/ 12 w 72"/>
                  <a:gd name="T23" fmla="*/ 42 h 54"/>
                  <a:gd name="T24" fmla="*/ 24 w 72"/>
                  <a:gd name="T25" fmla="*/ 36 h 54"/>
                  <a:gd name="T26" fmla="*/ 24 w 72"/>
                  <a:gd name="T27" fmla="*/ 36 h 5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" name="Freeform 26">
                <a:extLst>
                  <a:ext uri="{FF2B5EF4-FFF2-40B4-BE49-F238E27FC236}">
                    <a16:creationId xmlns:a16="http://schemas.microsoft.com/office/drawing/2014/main" id="{4F9F5102-441A-3C39-CA2D-9F0701CCA0B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>
                  <a:gd name="T0" fmla="*/ 12 w 12"/>
                  <a:gd name="T1" fmla="*/ 0 h 54"/>
                  <a:gd name="T2" fmla="*/ 0 w 12"/>
                  <a:gd name="T3" fmla="*/ 12 h 54"/>
                  <a:gd name="T4" fmla="*/ 0 w 12"/>
                  <a:gd name="T5" fmla="*/ 18 h 54"/>
                  <a:gd name="T6" fmla="*/ 6 w 12"/>
                  <a:gd name="T7" fmla="*/ 54 h 54"/>
                  <a:gd name="T8" fmla="*/ 12 w 12"/>
                  <a:gd name="T9" fmla="*/ 36 h 54"/>
                  <a:gd name="T10" fmla="*/ 12 w 12"/>
                  <a:gd name="T11" fmla="*/ 18 h 54"/>
                  <a:gd name="T12" fmla="*/ 12 w 12"/>
                  <a:gd name="T13" fmla="*/ 6 h 54"/>
                  <a:gd name="T14" fmla="*/ 12 w 12"/>
                  <a:gd name="T15" fmla="*/ 0 h 54"/>
                  <a:gd name="T16" fmla="*/ 12 w 12"/>
                  <a:gd name="T17" fmla="*/ 0 h 5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6" name="Freeform 27">
                <a:extLst>
                  <a:ext uri="{FF2B5EF4-FFF2-40B4-BE49-F238E27FC236}">
                    <a16:creationId xmlns:a16="http://schemas.microsoft.com/office/drawing/2014/main" id="{E3EF5168-1A25-C6C4-2C07-8A1B12EBDC1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>
                  <a:gd name="T0" fmla="*/ 48 w 48"/>
                  <a:gd name="T1" fmla="*/ 6 h 72"/>
                  <a:gd name="T2" fmla="*/ 48 w 48"/>
                  <a:gd name="T3" fmla="*/ 6 h 72"/>
                  <a:gd name="T4" fmla="*/ 48 w 48"/>
                  <a:gd name="T5" fmla="*/ 6 h 72"/>
                  <a:gd name="T6" fmla="*/ 48 w 48"/>
                  <a:gd name="T7" fmla="*/ 6 h 72"/>
                  <a:gd name="T8" fmla="*/ 6 w 48"/>
                  <a:gd name="T9" fmla="*/ 0 h 72"/>
                  <a:gd name="T10" fmla="*/ 42 w 48"/>
                  <a:gd name="T11" fmla="*/ 12 h 72"/>
                  <a:gd name="T12" fmla="*/ 42 w 48"/>
                  <a:gd name="T13" fmla="*/ 12 h 72"/>
                  <a:gd name="T14" fmla="*/ 0 w 48"/>
                  <a:gd name="T15" fmla="*/ 72 h 72"/>
                  <a:gd name="T16" fmla="*/ 18 w 48"/>
                  <a:gd name="T17" fmla="*/ 54 h 72"/>
                  <a:gd name="T18" fmla="*/ 18 w 48"/>
                  <a:gd name="T19" fmla="*/ 66 h 72"/>
                  <a:gd name="T20" fmla="*/ 48 w 48"/>
                  <a:gd name="T21" fmla="*/ 6 h 72"/>
                  <a:gd name="T22" fmla="*/ 48 w 48"/>
                  <a:gd name="T23" fmla="*/ 6 h 72"/>
                  <a:gd name="T24" fmla="*/ 48 w 48"/>
                  <a:gd name="T25" fmla="*/ 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7" name="Freeform 28">
                <a:extLst>
                  <a:ext uri="{FF2B5EF4-FFF2-40B4-BE49-F238E27FC236}">
                    <a16:creationId xmlns:a16="http://schemas.microsoft.com/office/drawing/2014/main" id="{B452A35F-24A6-513E-3C73-0A7DB7A65A5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>
                  <a:gd name="T0" fmla="*/ 312 w 287"/>
                  <a:gd name="T1" fmla="*/ 0 h 84"/>
                  <a:gd name="T2" fmla="*/ 0 w 287"/>
                  <a:gd name="T3" fmla="*/ 84 h 84"/>
                  <a:gd name="T4" fmla="*/ 193 w 287"/>
                  <a:gd name="T5" fmla="*/ 36 h 84"/>
                  <a:gd name="T6" fmla="*/ 114 w 287"/>
                  <a:gd name="T7" fmla="*/ 60 h 84"/>
                  <a:gd name="T8" fmla="*/ 301 w 287"/>
                  <a:gd name="T9" fmla="*/ 18 h 84"/>
                  <a:gd name="T10" fmla="*/ 312 w 287"/>
                  <a:gd name="T11" fmla="*/ 0 h 84"/>
                  <a:gd name="T12" fmla="*/ 312 w 287"/>
                  <a:gd name="T13" fmla="*/ 0 h 8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8" name="Freeform 29">
                <a:extLst>
                  <a:ext uri="{FF2B5EF4-FFF2-40B4-BE49-F238E27FC236}">
                    <a16:creationId xmlns:a16="http://schemas.microsoft.com/office/drawing/2014/main" id="{EDDCC439-465F-39E4-4C24-98BC7E90948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>
                  <a:gd name="T0" fmla="*/ 6 w 66"/>
                  <a:gd name="T1" fmla="*/ 0 h 108"/>
                  <a:gd name="T2" fmla="*/ 66 w 66"/>
                  <a:gd name="T3" fmla="*/ 6 h 108"/>
                  <a:gd name="T4" fmla="*/ 0 w 66"/>
                  <a:gd name="T5" fmla="*/ 84 h 108"/>
                  <a:gd name="T6" fmla="*/ 54 w 66"/>
                  <a:gd name="T7" fmla="*/ 24 h 108"/>
                  <a:gd name="T8" fmla="*/ 6 w 66"/>
                  <a:gd name="T9" fmla="*/ 108 h 108"/>
                  <a:gd name="T10" fmla="*/ 6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9" name="Freeform 30">
                <a:extLst>
                  <a:ext uri="{FF2B5EF4-FFF2-40B4-BE49-F238E27FC236}">
                    <a16:creationId xmlns:a16="http://schemas.microsoft.com/office/drawing/2014/main" id="{B86A768A-DB1F-3FFD-A3ED-642ED8BF932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>
                  <a:gd name="T0" fmla="*/ 36 w 77"/>
                  <a:gd name="T1" fmla="*/ 0 h 42"/>
                  <a:gd name="T2" fmla="*/ 42 w 77"/>
                  <a:gd name="T3" fmla="*/ 0 h 42"/>
                  <a:gd name="T4" fmla="*/ 60 w 77"/>
                  <a:gd name="T5" fmla="*/ 6 h 42"/>
                  <a:gd name="T6" fmla="*/ 48 w 77"/>
                  <a:gd name="T7" fmla="*/ 6 h 42"/>
                  <a:gd name="T8" fmla="*/ 42 w 77"/>
                  <a:gd name="T9" fmla="*/ 6 h 42"/>
                  <a:gd name="T10" fmla="*/ 60 w 77"/>
                  <a:gd name="T11" fmla="*/ 6 h 42"/>
                  <a:gd name="T12" fmla="*/ 0 w 77"/>
                  <a:gd name="T13" fmla="*/ 24 h 42"/>
                  <a:gd name="T14" fmla="*/ 71 w 77"/>
                  <a:gd name="T15" fmla="*/ 6 h 42"/>
                  <a:gd name="T16" fmla="*/ 66 w 77"/>
                  <a:gd name="T17" fmla="*/ 42 h 42"/>
                  <a:gd name="T18" fmla="*/ 77 w 77"/>
                  <a:gd name="T19" fmla="*/ 6 h 42"/>
                  <a:gd name="T20" fmla="*/ 36 w 77"/>
                  <a:gd name="T21" fmla="*/ 0 h 42"/>
                  <a:gd name="T22" fmla="*/ 36 w 77"/>
                  <a:gd name="T23" fmla="*/ 0 h 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0" name="Freeform 31">
                <a:extLst>
                  <a:ext uri="{FF2B5EF4-FFF2-40B4-BE49-F238E27FC236}">
                    <a16:creationId xmlns:a16="http://schemas.microsoft.com/office/drawing/2014/main" id="{F8483CF8-9CE2-9ED5-BD41-D7C48C91886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>
                  <a:gd name="T0" fmla="*/ 66 w 66"/>
                  <a:gd name="T1" fmla="*/ 6 h 30"/>
                  <a:gd name="T2" fmla="*/ 0 w 66"/>
                  <a:gd name="T3" fmla="*/ 0 h 30"/>
                  <a:gd name="T4" fmla="*/ 54 w 66"/>
                  <a:gd name="T5" fmla="*/ 6 h 30"/>
                  <a:gd name="T6" fmla="*/ 18 w 66"/>
                  <a:gd name="T7" fmla="*/ 18 h 30"/>
                  <a:gd name="T8" fmla="*/ 60 w 66"/>
                  <a:gd name="T9" fmla="*/ 12 h 30"/>
                  <a:gd name="T10" fmla="*/ 60 w 66"/>
                  <a:gd name="T11" fmla="*/ 30 h 30"/>
                  <a:gd name="T12" fmla="*/ 60 w 66"/>
                  <a:gd name="T13" fmla="*/ 30 h 30"/>
                  <a:gd name="T14" fmla="*/ 66 w 66"/>
                  <a:gd name="T15" fmla="*/ 6 h 30"/>
                  <a:gd name="T16" fmla="*/ 66 w 66"/>
                  <a:gd name="T17" fmla="*/ 6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1" name="Freeform 32">
                <a:extLst>
                  <a:ext uri="{FF2B5EF4-FFF2-40B4-BE49-F238E27FC236}">
                    <a16:creationId xmlns:a16="http://schemas.microsoft.com/office/drawing/2014/main" id="{6E6081AF-694F-6B34-7923-C7E68748A09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>
                  <a:gd name="T0" fmla="*/ 0 w 18"/>
                  <a:gd name="T1" fmla="*/ 24 h 60"/>
                  <a:gd name="T2" fmla="*/ 12 w 18"/>
                  <a:gd name="T3" fmla="*/ 24 h 60"/>
                  <a:gd name="T4" fmla="*/ 12 w 18"/>
                  <a:gd name="T5" fmla="*/ 60 h 60"/>
                  <a:gd name="T6" fmla="*/ 18 w 18"/>
                  <a:gd name="T7" fmla="*/ 18 h 60"/>
                  <a:gd name="T8" fmla="*/ 18 w 18"/>
                  <a:gd name="T9" fmla="*/ 18 h 60"/>
                  <a:gd name="T10" fmla="*/ 18 w 18"/>
                  <a:gd name="T11" fmla="*/ 0 h 60"/>
                  <a:gd name="T12" fmla="*/ 12 w 18"/>
                  <a:gd name="T13" fmla="*/ 18 h 60"/>
                  <a:gd name="T14" fmla="*/ 0 w 18"/>
                  <a:gd name="T15" fmla="*/ 24 h 60"/>
                  <a:gd name="T16" fmla="*/ 0 w 18"/>
                  <a:gd name="T17" fmla="*/ 24 h 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2" name="Freeform 33">
                <a:extLst>
                  <a:ext uri="{FF2B5EF4-FFF2-40B4-BE49-F238E27FC236}">
                    <a16:creationId xmlns:a16="http://schemas.microsoft.com/office/drawing/2014/main" id="{AFB49B59-79CF-6E2D-329F-468D9E57401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>
                  <a:gd name="T0" fmla="*/ 6 w 6"/>
                  <a:gd name="T1" fmla="*/ 0 h 18"/>
                  <a:gd name="T2" fmla="*/ 0 w 6"/>
                  <a:gd name="T3" fmla="*/ 18 h 18"/>
                  <a:gd name="T4" fmla="*/ 6 w 6"/>
                  <a:gd name="T5" fmla="*/ 12 h 18"/>
                  <a:gd name="T6" fmla="*/ 6 w 6"/>
                  <a:gd name="T7" fmla="*/ 0 h 18"/>
                  <a:gd name="T8" fmla="*/ 6 w 6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3" name="Freeform 34">
                <a:extLst>
                  <a:ext uri="{FF2B5EF4-FFF2-40B4-BE49-F238E27FC236}">
                    <a16:creationId xmlns:a16="http://schemas.microsoft.com/office/drawing/2014/main" id="{79B4DC7C-5968-3712-C2ED-13171733AD4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>
                  <a:gd name="T0" fmla="*/ 24 w 30"/>
                  <a:gd name="T1" fmla="*/ 6 h 78"/>
                  <a:gd name="T2" fmla="*/ 18 w 30"/>
                  <a:gd name="T3" fmla="*/ 24 h 78"/>
                  <a:gd name="T4" fmla="*/ 0 w 30"/>
                  <a:gd name="T5" fmla="*/ 18 h 78"/>
                  <a:gd name="T6" fmla="*/ 12 w 30"/>
                  <a:gd name="T7" fmla="*/ 30 h 78"/>
                  <a:gd name="T8" fmla="*/ 6 w 30"/>
                  <a:gd name="T9" fmla="*/ 42 h 78"/>
                  <a:gd name="T10" fmla="*/ 18 w 30"/>
                  <a:gd name="T11" fmla="*/ 78 h 78"/>
                  <a:gd name="T12" fmla="*/ 18 w 30"/>
                  <a:gd name="T13" fmla="*/ 24 h 78"/>
                  <a:gd name="T14" fmla="*/ 24 w 30"/>
                  <a:gd name="T15" fmla="*/ 12 h 78"/>
                  <a:gd name="T16" fmla="*/ 30 w 30"/>
                  <a:gd name="T17" fmla="*/ 6 h 78"/>
                  <a:gd name="T18" fmla="*/ 30 w 30"/>
                  <a:gd name="T19" fmla="*/ 6 h 78"/>
                  <a:gd name="T20" fmla="*/ 12 w 30"/>
                  <a:gd name="T21" fmla="*/ 0 h 78"/>
                  <a:gd name="T22" fmla="*/ 24 w 30"/>
                  <a:gd name="T23" fmla="*/ 6 h 78"/>
                  <a:gd name="T24" fmla="*/ 24 w 30"/>
                  <a:gd name="T25" fmla="*/ 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" name="Freeform 35">
                <a:extLst>
                  <a:ext uri="{FF2B5EF4-FFF2-40B4-BE49-F238E27FC236}">
                    <a16:creationId xmlns:a16="http://schemas.microsoft.com/office/drawing/2014/main" id="{3B6A9EFE-B939-6BD7-EF90-3ED83CEC3FB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>
                  <a:gd name="T0" fmla="*/ 6 w 24"/>
                  <a:gd name="T1" fmla="*/ 0 h 24"/>
                  <a:gd name="T2" fmla="*/ 0 w 24"/>
                  <a:gd name="T3" fmla="*/ 0 h 24"/>
                  <a:gd name="T4" fmla="*/ 6 w 24"/>
                  <a:gd name="T5" fmla="*/ 0 h 24"/>
                  <a:gd name="T6" fmla="*/ 12 w 24"/>
                  <a:gd name="T7" fmla="*/ 6 h 24"/>
                  <a:gd name="T8" fmla="*/ 24 w 24"/>
                  <a:gd name="T9" fmla="*/ 24 h 24"/>
                  <a:gd name="T10" fmla="*/ 24 w 24"/>
                  <a:gd name="T11" fmla="*/ 18 h 24"/>
                  <a:gd name="T12" fmla="*/ 18 w 24"/>
                  <a:gd name="T13" fmla="*/ 6 h 24"/>
                  <a:gd name="T14" fmla="*/ 12 w 24"/>
                  <a:gd name="T15" fmla="*/ 0 h 24"/>
                  <a:gd name="T16" fmla="*/ 6 w 24"/>
                  <a:gd name="T17" fmla="*/ 0 h 24"/>
                  <a:gd name="T18" fmla="*/ 6 w 24"/>
                  <a:gd name="T19" fmla="*/ 0 h 24"/>
                  <a:gd name="T20" fmla="*/ 6 w 24"/>
                  <a:gd name="T21" fmla="*/ 0 h 2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5" name="Freeform 36">
                <a:extLst>
                  <a:ext uri="{FF2B5EF4-FFF2-40B4-BE49-F238E27FC236}">
                    <a16:creationId xmlns:a16="http://schemas.microsoft.com/office/drawing/2014/main" id="{065B1494-F391-E821-2450-9D53647DA51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>
                  <a:gd name="T0" fmla="*/ 215 w 215"/>
                  <a:gd name="T1" fmla="*/ 0 h 216"/>
                  <a:gd name="T2" fmla="*/ 147 w 215"/>
                  <a:gd name="T3" fmla="*/ 36 h 216"/>
                  <a:gd name="T4" fmla="*/ 132 w 215"/>
                  <a:gd name="T5" fmla="*/ 49 h 216"/>
                  <a:gd name="T6" fmla="*/ 104 w 215"/>
                  <a:gd name="T7" fmla="*/ 79 h 216"/>
                  <a:gd name="T8" fmla="*/ 87 w 215"/>
                  <a:gd name="T9" fmla="*/ 114 h 216"/>
                  <a:gd name="T10" fmla="*/ 48 w 215"/>
                  <a:gd name="T11" fmla="*/ 156 h 216"/>
                  <a:gd name="T12" fmla="*/ 42 w 215"/>
                  <a:gd name="T13" fmla="*/ 166 h 216"/>
                  <a:gd name="T14" fmla="*/ 29 w 215"/>
                  <a:gd name="T15" fmla="*/ 177 h 216"/>
                  <a:gd name="T16" fmla="*/ 0 w 215"/>
                  <a:gd name="T17" fmla="*/ 208 h 216"/>
                  <a:gd name="T18" fmla="*/ 48 w 215"/>
                  <a:gd name="T19" fmla="*/ 216 h 216"/>
                  <a:gd name="T20" fmla="*/ 215 w 215"/>
                  <a:gd name="T21" fmla="*/ 0 h 2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6" name="Freeform 37">
                <a:extLst>
                  <a:ext uri="{FF2B5EF4-FFF2-40B4-BE49-F238E27FC236}">
                    <a16:creationId xmlns:a16="http://schemas.microsoft.com/office/drawing/2014/main" id="{0182CB3C-9E4F-52CE-4EA7-EC9084E2EBB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>
                  <a:gd name="T0" fmla="*/ 212 w 212"/>
                  <a:gd name="T1" fmla="*/ 0 h 179"/>
                  <a:gd name="T2" fmla="*/ 144 w 212"/>
                  <a:gd name="T3" fmla="*/ 36 h 179"/>
                  <a:gd name="T4" fmla="*/ 0 w 212"/>
                  <a:gd name="T5" fmla="*/ 179 h 179"/>
                  <a:gd name="T6" fmla="*/ 177 w 212"/>
                  <a:gd name="T7" fmla="*/ 85 h 179"/>
                  <a:gd name="T8" fmla="*/ 212 w 212"/>
                  <a:gd name="T9" fmla="*/ 0 h 1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7" name="Freeform 38">
                <a:extLst>
                  <a:ext uri="{FF2B5EF4-FFF2-40B4-BE49-F238E27FC236}">
                    <a16:creationId xmlns:a16="http://schemas.microsoft.com/office/drawing/2014/main" id="{FF32C55D-9216-5C8A-010B-C390AFBAE4A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>
                  <a:gd name="T0" fmla="*/ 0 w 64"/>
                  <a:gd name="T1" fmla="*/ 22 h 79"/>
                  <a:gd name="T2" fmla="*/ 64 w 64"/>
                  <a:gd name="T3" fmla="*/ 79 h 79"/>
                  <a:gd name="T4" fmla="*/ 60 w 64"/>
                  <a:gd name="T5" fmla="*/ 0 h 79"/>
                  <a:gd name="T6" fmla="*/ 0 w 64"/>
                  <a:gd name="T7" fmla="*/ 22 h 7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8" name="Freeform 39">
                <a:extLst>
                  <a:ext uri="{FF2B5EF4-FFF2-40B4-BE49-F238E27FC236}">
                    <a16:creationId xmlns:a16="http://schemas.microsoft.com/office/drawing/2014/main" id="{F3E2DBD1-017E-BAE7-ED52-572306E003D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>
                  <a:gd name="T0" fmla="*/ 0 w 137"/>
                  <a:gd name="T1" fmla="*/ 0 h 207"/>
                  <a:gd name="T2" fmla="*/ 17 w 137"/>
                  <a:gd name="T3" fmla="*/ 87 h 207"/>
                  <a:gd name="T4" fmla="*/ 69 w 137"/>
                  <a:gd name="T5" fmla="*/ 154 h 207"/>
                  <a:gd name="T6" fmla="*/ 137 w 137"/>
                  <a:gd name="T7" fmla="*/ 207 h 207"/>
                  <a:gd name="T8" fmla="*/ 0 w 137"/>
                  <a:gd name="T9" fmla="*/ 0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" name="Freeform 40">
                <a:extLst>
                  <a:ext uri="{FF2B5EF4-FFF2-40B4-BE49-F238E27FC236}">
                    <a16:creationId xmlns:a16="http://schemas.microsoft.com/office/drawing/2014/main" id="{93B2942B-FD0F-ACE2-E277-F6976E7B8B8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>
                  <a:gd name="T0" fmla="*/ 0 w 65"/>
                  <a:gd name="T1" fmla="*/ 222 h 222"/>
                  <a:gd name="T2" fmla="*/ 40 w 65"/>
                  <a:gd name="T3" fmla="*/ 142 h 222"/>
                  <a:gd name="T4" fmla="*/ 65 w 65"/>
                  <a:gd name="T5" fmla="*/ 72 h 222"/>
                  <a:gd name="T6" fmla="*/ 7 w 65"/>
                  <a:gd name="T7" fmla="*/ 0 h 222"/>
                  <a:gd name="T8" fmla="*/ 0 w 65"/>
                  <a:gd name="T9" fmla="*/ 222 h 2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185" name="Rectangle 41">
            <a:extLst>
              <a:ext uri="{FF2B5EF4-FFF2-40B4-BE49-F238E27FC236}">
                <a16:creationId xmlns:a16="http://schemas.microsoft.com/office/drawing/2014/main" id="{F2DE1A3E-8644-B9E3-C8B5-29F495E99B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8750"/>
            <a:ext cx="8229600" cy="1258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186" name="Rectangle 42">
            <a:extLst>
              <a:ext uri="{FF2B5EF4-FFF2-40B4-BE49-F238E27FC236}">
                <a16:creationId xmlns:a16="http://schemas.microsoft.com/office/drawing/2014/main" id="{F722F01D-ED5C-D9A6-0E5B-878C93CC84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87" name="Rectangle 43">
            <a:extLst>
              <a:ext uri="{FF2B5EF4-FFF2-40B4-BE49-F238E27FC236}">
                <a16:creationId xmlns:a16="http://schemas.microsoft.com/office/drawing/2014/main" id="{6EA1513C-0B9B-6819-B7D0-6B3C616379A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88" name="Rectangle 44">
            <a:extLst>
              <a:ext uri="{FF2B5EF4-FFF2-40B4-BE49-F238E27FC236}">
                <a16:creationId xmlns:a16="http://schemas.microsoft.com/office/drawing/2014/main" id="{B2C0FB76-46E7-D2C0-4439-2B6B5F44FF8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89" name="Rectangle 45">
            <a:extLst>
              <a:ext uri="{FF2B5EF4-FFF2-40B4-BE49-F238E27FC236}">
                <a16:creationId xmlns:a16="http://schemas.microsoft.com/office/drawing/2014/main" id="{9CF9D03A-3E78-2276-1AF4-9A5E32D5526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488426D-4EDD-41CD-8625-0723FCA124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60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anose="020B0600070205080204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charset="0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charset="0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charset="0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charset="0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F2289DA-B34E-FAB6-3DFE-291060E3E39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873375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+mj-ea"/>
              </a:rPr>
              <a:t>Teammate Evaluation</a:t>
            </a:r>
            <a:br>
              <a:rPr lang="en-US" altLang="en-US" dirty="0">
                <a:ea typeface="+mj-ea"/>
              </a:rPr>
            </a:br>
            <a:r>
              <a:rPr lang="en-US" altLang="en-US" sz="3200" dirty="0">
                <a:ea typeface="+mj-ea"/>
              </a:rPr>
              <a:t>Rationale #4</a:t>
            </a:r>
            <a:endParaRPr lang="en-US" altLang="en-US" dirty="0">
              <a:ea typeface="+mj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FC540-0D40-CB0B-251A-B717FCF86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97485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MS PGothic" panose="020B0600070205080204" pitchFamily="34" charset="-128"/>
              </a:rPr>
              <a:t>Should contributions to your team count?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8A3F26-7150-9DF8-F703-F80F0B8D6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1247775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MS PGothic" panose="020B0600070205080204" pitchFamily="34" charset="-128"/>
              </a:rPr>
              <a:t>Should strong contributors score better than weak contributors?</a:t>
            </a:r>
          </a:p>
        </p:txBody>
      </p:sp>
      <p:pic>
        <p:nvPicPr>
          <p:cNvPr id="6148" name="Picture 2" descr="Image result for free clip art teamwork">
            <a:extLst>
              <a:ext uri="{FF2B5EF4-FFF2-40B4-BE49-F238E27FC236}">
                <a16:creationId xmlns:a16="http://schemas.microsoft.com/office/drawing/2014/main" id="{F17BE048-63DA-70BC-AD84-9A3D4C29AB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838575"/>
            <a:ext cx="3055938" cy="229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0D720FE-185F-84DC-6207-3E2828C10EE0}"/>
              </a:ext>
            </a:extLst>
          </p:cNvPr>
          <p:cNvSpPr txBox="1">
            <a:spLocks/>
          </p:cNvSpPr>
          <p:nvPr/>
        </p:nvSpPr>
        <p:spPr bwMode="auto">
          <a:xfrm>
            <a:off x="4038600" y="4086225"/>
            <a:ext cx="4800600" cy="147637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MS PGothic" panose="020B0600070205080204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MS PGothic" panose="020B0600070205080204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MS PGothic" panose="020B0600070205080204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MS PGothic" panose="020B0600070205080204" pitchFamily="34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charset="0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charset="0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charset="0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charset="0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en-US" kern="0" dirty="0"/>
              <a:t>Then everyone can’t get the same score!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89D31-9374-B395-B9D3-201BC62C2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973138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ea typeface="MS PGothic" panose="020B0600070205080204" pitchFamily="34" charset="-128"/>
              </a:rPr>
              <a:t>But they used to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0FC6B-9C78-9D53-8D9E-461E11A21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n-ea"/>
              </a:rPr>
              <a:t>Average teammate review score before we changed the rubric</a:t>
            </a:r>
          </a:p>
          <a:p>
            <a:pPr lvl="1">
              <a:defRPr/>
            </a:pPr>
            <a:r>
              <a:rPr lang="en-US" dirty="0">
                <a:ea typeface="+mn-ea"/>
              </a:rPr>
              <a:t>Spring 2016	96.2%</a:t>
            </a:r>
          </a:p>
          <a:p>
            <a:pPr lvl="1">
              <a:defRPr/>
            </a:pPr>
            <a:r>
              <a:rPr lang="en-US" dirty="0">
                <a:ea typeface="+mn-ea"/>
              </a:rPr>
              <a:t>Fall 2015		97.9%</a:t>
            </a:r>
          </a:p>
          <a:p>
            <a:pPr lvl="1">
              <a:defRPr/>
            </a:pPr>
            <a:r>
              <a:rPr lang="en-US" dirty="0">
                <a:ea typeface="+mn-ea"/>
              </a:rPr>
              <a:t>Spring 2015	97.0%</a:t>
            </a:r>
          </a:p>
          <a:p>
            <a:pPr lvl="1">
              <a:defRPr/>
            </a:pPr>
            <a:endParaRPr lang="en-US" dirty="0">
              <a:ea typeface="+mn-ea"/>
            </a:endParaRPr>
          </a:p>
        </p:txBody>
      </p:sp>
      <p:pic>
        <p:nvPicPr>
          <p:cNvPr id="7172" name="Picture 5" descr="Free Clipart Old Shack Image">
            <a:extLst>
              <a:ext uri="{FF2B5EF4-FFF2-40B4-BE49-F238E27FC236}">
                <a16:creationId xmlns:a16="http://schemas.microsoft.com/office/drawing/2014/main" id="{56C148ED-AE96-464C-F6C1-E111D81D3E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200525"/>
            <a:ext cx="211455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98288-557A-3948-54BE-A7D56DF4B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973138"/>
          </a:xfrm>
        </p:spPr>
        <p:txBody>
          <a:bodyPr/>
          <a:lstStyle/>
          <a:p>
            <a:pPr>
              <a:defRPr/>
            </a:pPr>
            <a:r>
              <a:rPr lang="en-US" altLang="en-US">
                <a:ea typeface="MS PGothic" panose="020B0600070205080204" pitchFamily="34" charset="-128"/>
              </a:rPr>
              <a:t>Teammate Review Issue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8AB011-B4C4-9ABC-12DB-FCB0BA6DD5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a typeface="MS PGothic" panose="020B0600070205080204" pitchFamily="34" charset="-128"/>
              </a:rPr>
              <a:t>And the median teammate review score?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dirty="0">
                <a:ea typeface="MS PGothic" panose="020B0600070205080204" pitchFamily="34" charset="-128"/>
              </a:rPr>
              <a:t> 				Avg.		Median</a:t>
            </a:r>
          </a:p>
          <a:p>
            <a:pPr lvl="1">
              <a:defRPr/>
            </a:pPr>
            <a:r>
              <a:rPr lang="en-US" altLang="en-US" dirty="0">
                <a:ea typeface="MS PGothic" panose="020B0600070205080204" pitchFamily="34" charset="-128"/>
              </a:rPr>
              <a:t>Spring 2016	96.2%	99.0%</a:t>
            </a:r>
          </a:p>
          <a:p>
            <a:pPr lvl="1">
              <a:defRPr/>
            </a:pPr>
            <a:r>
              <a:rPr lang="en-US" altLang="en-US" dirty="0">
                <a:ea typeface="MS PGothic" panose="020B0600070205080204" pitchFamily="34" charset="-128"/>
              </a:rPr>
              <a:t>Fall 2015		97.9%	99.0%</a:t>
            </a:r>
          </a:p>
          <a:p>
            <a:pPr lvl="1">
              <a:defRPr/>
            </a:pPr>
            <a:r>
              <a:rPr lang="en-US" altLang="en-US" dirty="0">
                <a:ea typeface="MS PGothic" panose="020B0600070205080204" pitchFamily="34" charset="-128"/>
              </a:rPr>
              <a:t>Spring 2015	97.0%	99.0%</a:t>
            </a:r>
          </a:p>
          <a:p>
            <a:pPr>
              <a:defRPr/>
            </a:pPr>
            <a:r>
              <a:rPr lang="en-US" altLang="en-US" dirty="0">
                <a:ea typeface="MS PGothic" panose="020B0600070205080204" pitchFamily="34" charset="-128"/>
              </a:rPr>
              <a:t>So … team contributions don</a:t>
            </a:r>
            <a:r>
              <a:rPr lang="ja-JP" altLang="en-US" dirty="0">
                <a:ea typeface="MS PGothic" panose="020B0600070205080204" pitchFamily="34" charset="-128"/>
              </a:rPr>
              <a:t>’</a:t>
            </a:r>
            <a:r>
              <a:rPr lang="en-US" altLang="ja-JP" dirty="0">
                <a:ea typeface="MS PGothic" panose="020B0600070205080204" pitchFamily="34" charset="-128"/>
              </a:rPr>
              <a:t>t count!</a:t>
            </a:r>
          </a:p>
          <a:p>
            <a:pPr lvl="1">
              <a:defRPr/>
            </a:pPr>
            <a:endParaRPr lang="en-US" altLang="en-US" dirty="0">
              <a:ea typeface="MS PGothic" panose="020B0600070205080204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41CC8-A42C-52EF-A21C-2BB2F50DA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MS PGothic" panose="020B0600070205080204" pitchFamily="34" charset="-128"/>
              </a:rPr>
              <a:t>Ideas for new rubric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5EAE2-03EB-5408-32F6-CC21FC675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MS PGothic" panose="020B0600070205080204" pitchFamily="34" charset="-128"/>
              </a:rPr>
              <a:t>More quantitative data</a:t>
            </a:r>
          </a:p>
          <a:p>
            <a:pPr>
              <a:defRPr/>
            </a:pPr>
            <a:r>
              <a:rPr lang="en-US" altLang="en-US">
                <a:ea typeface="MS PGothic" panose="020B0600070205080204" pitchFamily="34" charset="-128"/>
              </a:rPr>
              <a:t>Automatically collected data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DA0AAB9-BA94-F91E-8F82-F92BCDE65319}"/>
              </a:ext>
            </a:extLst>
          </p:cNvPr>
          <p:cNvSpPr/>
          <p:nvPr/>
        </p:nvSpPr>
        <p:spPr bwMode="auto">
          <a:xfrm>
            <a:off x="609600" y="435734"/>
            <a:ext cx="8032955" cy="5965066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charset="0"/>
              <a:ea typeface="ＭＳ Ｐゴシック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02E670B-27BD-4FE1-AF77-467767D13C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8820720"/>
              </p:ext>
            </p:extLst>
          </p:nvPr>
        </p:nvGraphicFramePr>
        <p:xfrm>
          <a:off x="762000" y="1143000"/>
          <a:ext cx="76200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DA0AAB9-BA94-F91E-8F82-F92BCDE65319}"/>
              </a:ext>
            </a:extLst>
          </p:cNvPr>
          <p:cNvSpPr/>
          <p:nvPr/>
        </p:nvSpPr>
        <p:spPr bwMode="auto">
          <a:xfrm>
            <a:off x="609600" y="435734"/>
            <a:ext cx="8032955" cy="5965066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charset="0"/>
              <a:ea typeface="ＭＳ Ｐゴシック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02E670B-27BD-4FE1-AF77-467767D13C56}"/>
              </a:ext>
            </a:extLst>
          </p:cNvPr>
          <p:cNvGraphicFramePr>
            <a:graphicFrameLocks/>
          </p:cNvGraphicFramePr>
          <p:nvPr/>
        </p:nvGraphicFramePr>
        <p:xfrm>
          <a:off x="762000" y="1143000"/>
          <a:ext cx="76200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BCFC27AE-4355-4E11-53ED-EFD356637FE5}"/>
              </a:ext>
            </a:extLst>
          </p:cNvPr>
          <p:cNvSpPr/>
          <p:nvPr/>
        </p:nvSpPr>
        <p:spPr bwMode="auto">
          <a:xfrm>
            <a:off x="2438400" y="2133600"/>
            <a:ext cx="2895600" cy="3048000"/>
          </a:xfrm>
          <a:prstGeom prst="rect">
            <a:avLst/>
          </a:pr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925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D8B21-B37D-B184-4D5D-CF9C59EF8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a typeface="MS PGothic" panose="020B0600070205080204" pitchFamily="34" charset="-128"/>
              </a:rPr>
              <a:t>Current rubric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0359A-864B-D00D-CA41-FD4E16B0C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30725"/>
          </a:xfrm>
        </p:spPr>
        <p:txBody>
          <a:bodyPr/>
          <a:lstStyle/>
          <a:p>
            <a:pPr>
              <a:defRPr/>
            </a:pPr>
            <a:r>
              <a:rPr lang="en-US" sz="1400" b="1" dirty="0">
                <a:ea typeface="+mn-ea"/>
              </a:rPr>
              <a:t>Question</a:t>
            </a:r>
            <a:r>
              <a:rPr lang="en-US" sz="1400" dirty="0">
                <a:ea typeface="+mn-ea"/>
              </a:rPr>
              <a:t>	  				</a:t>
            </a:r>
            <a:r>
              <a:rPr lang="en-US" sz="1400" b="1" dirty="0">
                <a:ea typeface="+mn-ea"/>
              </a:rPr>
              <a:t>Score Range  </a:t>
            </a:r>
          </a:p>
          <a:p>
            <a:pPr>
              <a:defRPr/>
            </a:pPr>
            <a:r>
              <a:rPr lang="en-US" sz="1200" dirty="0">
                <a:ea typeface="+mn-ea"/>
              </a:rPr>
              <a:t>How many times was this person late to meetings?	</a:t>
            </a:r>
            <a:r>
              <a:rPr lang="en-US" sz="1200" dirty="0">
                <a:solidFill>
                  <a:schemeClr val="tx2"/>
                </a:solidFill>
                <a:ea typeface="+mn-ea"/>
              </a:rPr>
              <a:t>(Almost always) 0 to 5 (Almost never)</a:t>
            </a:r>
          </a:p>
          <a:p>
            <a:pPr>
              <a:defRPr/>
            </a:pPr>
            <a:r>
              <a:rPr lang="en-US" sz="1200" dirty="0">
                <a:ea typeface="+mn-ea"/>
              </a:rPr>
              <a:t>How many times did this person fail to show up?	</a:t>
            </a:r>
            <a:r>
              <a:rPr lang="en-US" sz="1200" dirty="0">
                <a:solidFill>
                  <a:schemeClr val="tx2"/>
                </a:solidFill>
                <a:ea typeface="+mn-ea"/>
              </a:rPr>
              <a:t>(Almost always) 0 to 5 (Almost never)</a:t>
            </a:r>
          </a:p>
          <a:p>
            <a:pPr>
              <a:defRPr/>
            </a:pPr>
            <a:r>
              <a:rPr lang="en-US" sz="1200" dirty="0">
                <a:ea typeface="+mn-ea"/>
              </a:rPr>
              <a:t>What fraction of the work assigned to this person did (s)he do? </a:t>
            </a:r>
            <a:r>
              <a:rPr lang="en-US" sz="1200" dirty="0">
                <a:solidFill>
                  <a:schemeClr val="tx2"/>
                </a:solidFill>
                <a:ea typeface="+mn-ea"/>
              </a:rPr>
              <a:t>(0% to 20%) 0 to 5 (80% to 100%)</a:t>
            </a:r>
          </a:p>
          <a:p>
            <a:pPr>
              <a:defRPr/>
            </a:pPr>
            <a:r>
              <a:rPr lang="en-US" sz="1200" dirty="0">
                <a:ea typeface="+mn-ea"/>
              </a:rPr>
              <a:t>Did this person do assigned work on time?		</a:t>
            </a:r>
            <a:r>
              <a:rPr lang="en-US" sz="1200" dirty="0">
                <a:solidFill>
                  <a:schemeClr val="tx2"/>
                </a:solidFill>
                <a:ea typeface="+mn-ea"/>
              </a:rPr>
              <a:t>(Never) 0 to 5 (Always)</a:t>
            </a:r>
          </a:p>
          <a:p>
            <a:pPr>
              <a:defRPr/>
            </a:pPr>
            <a:r>
              <a:rPr lang="en-US" sz="1200" dirty="0">
                <a:ea typeface="+mn-ea"/>
              </a:rPr>
              <a:t>How much initiative did this person take on this project?  </a:t>
            </a:r>
            <a:r>
              <a:rPr lang="en-US" sz="1200" dirty="0">
                <a:solidFill>
                  <a:schemeClr val="tx2"/>
                </a:solidFill>
                <a:ea typeface="+mn-ea"/>
              </a:rPr>
              <a:t>(Total deadbeat) 0 to 5 (A whole lot)</a:t>
            </a:r>
          </a:p>
          <a:p>
            <a:pPr>
              <a:defRPr/>
            </a:pPr>
            <a:r>
              <a:rPr lang="en-US" sz="1200" dirty="0">
                <a:ea typeface="+mn-ea"/>
              </a:rPr>
              <a:t>Did this person shirk any task necessary for completing the project?  </a:t>
            </a:r>
            <a:r>
              <a:rPr lang="en-US" sz="1200" dirty="0">
                <a:solidFill>
                  <a:schemeClr val="tx2"/>
                </a:solidFill>
                <a:ea typeface="+mn-ea"/>
              </a:rPr>
              <a:t>(Absolutely) 0 to 5 (Not at all)</a:t>
            </a:r>
          </a:p>
          <a:p>
            <a:pPr>
              <a:defRPr/>
            </a:pPr>
            <a:r>
              <a:rPr lang="en-US" sz="1200" dirty="0">
                <a:ea typeface="+mn-ea"/>
              </a:rPr>
              <a:t>Did you need to clean up any of the code written by this team member? </a:t>
            </a:r>
            <a:r>
              <a:rPr lang="en-US" sz="1200" dirty="0">
                <a:solidFill>
                  <a:schemeClr val="tx2"/>
                </a:solidFill>
                <a:ea typeface="+mn-ea"/>
              </a:rPr>
              <a:t>(Always) 0 to 5 (Never)</a:t>
            </a:r>
          </a:p>
          <a:p>
            <a:pPr>
              <a:defRPr/>
            </a:pPr>
            <a:r>
              <a:rPr lang="en-US" sz="1200" dirty="0">
                <a:ea typeface="+mn-ea"/>
              </a:rPr>
              <a:t>Did this person make any unneeded modifications that did not benefit the project, but may have increased their score on the </a:t>
            </a:r>
            <a:r>
              <a:rPr lang="en-US" sz="1200" dirty="0" err="1">
                <a:ea typeface="+mn-ea"/>
              </a:rPr>
              <a:t>Github</a:t>
            </a:r>
            <a:r>
              <a:rPr lang="en-US" sz="1200" dirty="0">
                <a:ea typeface="+mn-ea"/>
              </a:rPr>
              <a:t> metrics?	</a:t>
            </a:r>
            <a:r>
              <a:rPr lang="en-US" sz="1200" dirty="0">
                <a:solidFill>
                  <a:schemeClr val="tx2"/>
                </a:solidFill>
                <a:ea typeface="+mn-ea"/>
              </a:rPr>
              <a:t>(Yes, many) 0 to 5 (Not at all)</a:t>
            </a:r>
          </a:p>
          <a:p>
            <a:pPr>
              <a:defRPr/>
            </a:pPr>
            <a:r>
              <a:rPr lang="en-US" sz="1200" dirty="0">
                <a:ea typeface="+mn-ea"/>
              </a:rPr>
              <a:t>Did this person exhibit behaviors that could cause dissension on the team? </a:t>
            </a:r>
            <a:r>
              <a:rPr lang="en-US" sz="1200" dirty="0">
                <a:solidFill>
                  <a:schemeClr val="tx2"/>
                </a:solidFill>
                <a:ea typeface="+mn-ea"/>
              </a:rPr>
              <a:t>(Yes, many) 0 to 5 (No)</a:t>
            </a:r>
          </a:p>
          <a:p>
            <a:pPr>
              <a:defRPr/>
            </a:pPr>
            <a:r>
              <a:rPr lang="en-US" sz="1200" dirty="0">
                <a:ea typeface="+mn-ea"/>
              </a:rPr>
              <a:t>What fraction of the documentation did this person write? (Note: Contribution of all team members should not add up to more than 100%)		</a:t>
            </a:r>
            <a:r>
              <a:rPr lang="en-US" sz="1200" dirty="0">
                <a:solidFill>
                  <a:schemeClr val="tx2"/>
                </a:solidFill>
                <a:ea typeface="+mn-ea"/>
              </a:rPr>
              <a:t>(0% to 20%) 0 to 5 (80% to 100%)</a:t>
            </a:r>
          </a:p>
          <a:p>
            <a:pPr>
              <a:defRPr/>
            </a:pPr>
            <a:r>
              <a:rPr lang="en-US" sz="1200" dirty="0">
                <a:ea typeface="+mn-ea"/>
              </a:rPr>
              <a:t>How important was this person to the team?	</a:t>
            </a:r>
            <a:r>
              <a:rPr lang="en-US" sz="1200" dirty="0">
                <a:solidFill>
                  <a:schemeClr val="tx2"/>
                </a:solidFill>
                <a:ea typeface="+mn-ea"/>
              </a:rPr>
              <a:t>(Redundant) 0 to 5 (Indispensable)</a:t>
            </a:r>
          </a:p>
        </p:txBody>
      </p:sp>
      <p:sp>
        <p:nvSpPr>
          <p:cNvPr id="15364" name="TextBox 3">
            <a:extLst>
              <a:ext uri="{FF2B5EF4-FFF2-40B4-BE49-F238E27FC236}">
                <a16:creationId xmlns:a16="http://schemas.microsoft.com/office/drawing/2014/main" id="{2DEE7ADD-E8EE-F98F-9784-B6D102231F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5040313"/>
            <a:ext cx="3657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Github metrics are included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mpetition">
  <a:themeElements>
    <a:clrScheme name="Competition 2">
      <a:dk1>
        <a:srgbClr val="800000"/>
      </a:dk1>
      <a:lt1>
        <a:srgbClr val="FFFFFF"/>
      </a:lt1>
      <a:dk2>
        <a:srgbClr val="FF9900"/>
      </a:dk2>
      <a:lt2>
        <a:srgbClr val="FFFF99"/>
      </a:lt2>
      <a:accent1>
        <a:srgbClr val="FF5050"/>
      </a:accent1>
      <a:accent2>
        <a:srgbClr val="CC3300"/>
      </a:accent2>
      <a:accent3>
        <a:srgbClr val="FFCAAA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Competition">
      <a:majorFont>
        <a:latin typeface="Arial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  <a:ea typeface="ＭＳ Ｐゴシック" charset="0"/>
          </a:defRPr>
        </a:defPPr>
      </a:lstStyle>
    </a:lnDef>
  </a:objectDefaults>
  <a:extraClrSchemeLst>
    <a:extraClrScheme>
      <a:clrScheme name="Competition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Competition</Template>
  <TotalTime>23361</TotalTime>
  <Words>465</Words>
  <Application>Microsoft Macintosh PowerPoint</Application>
  <PresentationFormat>On-screen Show (4:3)</PresentationFormat>
  <Paragraphs>40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Verdana</vt:lpstr>
      <vt:lpstr>Wingdings</vt:lpstr>
      <vt:lpstr>Competition</vt:lpstr>
      <vt:lpstr>Teammate Evaluation Rationale #4</vt:lpstr>
      <vt:lpstr>Should contributions to your team count?</vt:lpstr>
      <vt:lpstr>But they used to …</vt:lpstr>
      <vt:lpstr>Teammate Review Issue …</vt:lpstr>
      <vt:lpstr>Ideas for new rubric</vt:lpstr>
      <vt:lpstr>PowerPoint Presentation</vt:lpstr>
      <vt:lpstr>PowerPoint Presentation</vt:lpstr>
      <vt:lpstr>Current rubric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2, Exercise 1</dc:title>
  <dc:creator>Ed Gehringer</dc:creator>
  <cp:lastModifiedBy>Microsoft Office User</cp:lastModifiedBy>
  <cp:revision>89</cp:revision>
  <dcterms:created xsi:type="dcterms:W3CDTF">2011-08-19T14:47:52Z</dcterms:created>
  <dcterms:modified xsi:type="dcterms:W3CDTF">2023-09-15T16:38:04Z</dcterms:modified>
</cp:coreProperties>
</file>