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90"/>
  </p:normalViewPr>
  <p:slideViewPr>
    <p:cSldViewPr snapToGrid="0">
      <p:cViewPr>
        <p:scale>
          <a:sx n="142" d="100"/>
          <a:sy n="142" d="100"/>
        </p:scale>
        <p:origin x="144" y="2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4641488551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14641488551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4641488551_2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14641488551_2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4641488551_2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4641488551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641488551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14641488551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4641488551_2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14641488551_2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4641488551_2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14641488551_2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4641488551_2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14641488551_2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4641488551_2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4641488551_2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481295bd4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g1481295bd4e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641488551_2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4641488551_2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1263132" y="1620028"/>
            <a:ext cx="6737868" cy="101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omic Sans MS"/>
              <a:buNone/>
            </a:pPr>
            <a:r>
              <a:rPr lang="en" sz="33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CSC/ECE 517 </a:t>
            </a:r>
            <a:br>
              <a:rPr lang="en" sz="33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" sz="33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Roster Summary</a:t>
            </a:r>
            <a:endParaRPr sz="33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0" name="Google Shape;130;p25"/>
          <p:cNvSpPr txBox="1">
            <a:spLocks noGrp="1"/>
          </p:cNvSpPr>
          <p:nvPr>
            <p:ph type="subTitle" idx="1"/>
          </p:nvPr>
        </p:nvSpPr>
        <p:spPr>
          <a:xfrm>
            <a:off x="1143000" y="2934404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Spring 2023</a:t>
            </a:r>
            <a:endParaRPr sz="2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456784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Undergrad school/university</a:t>
            </a:r>
            <a:endParaRPr sz="30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EC00BD-3460-D843-B94D-56AB472771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3246" y="1568951"/>
            <a:ext cx="4022912" cy="28420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subTitle" idx="1"/>
          </p:nvPr>
        </p:nvSpPr>
        <p:spPr>
          <a:xfrm>
            <a:off x="3104711" y="1634024"/>
            <a:ext cx="2589028" cy="2542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Country</a:t>
            </a:r>
            <a:endParaRPr dirty="0"/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State/Province</a:t>
            </a:r>
            <a:endParaRPr dirty="0"/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City</a:t>
            </a:r>
            <a:endParaRPr dirty="0"/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University</a:t>
            </a:r>
            <a:endParaRPr dirty="0"/>
          </a:p>
        </p:txBody>
      </p:sp>
      <p:sp>
        <p:nvSpPr>
          <p:cNvPr id="136" name="Google Shape;136;p26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456784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Where do we come from?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>
            <a:spLocks noGrp="1"/>
          </p:cNvSpPr>
          <p:nvPr>
            <p:ph type="subTitle" idx="1"/>
          </p:nvPr>
        </p:nvSpPr>
        <p:spPr>
          <a:xfrm>
            <a:off x="2205245" y="1827075"/>
            <a:ext cx="4733511" cy="1899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India – 23</a:t>
            </a:r>
            <a:endParaRPr dirty="0"/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USA – 4</a:t>
            </a:r>
            <a:endParaRPr dirty="0"/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Vietnam – 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2" name="Google Shape;142;p27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456784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Top 3 Countries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456784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Countries</a:t>
            </a:r>
            <a:endParaRPr sz="3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684EB6-3ED8-2C4F-BE68-74C21C256A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6252" y="1417087"/>
            <a:ext cx="4271495" cy="28922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>
            <a:spLocks noGrp="1"/>
          </p:cNvSpPr>
          <p:nvPr>
            <p:ph type="subTitle" idx="1"/>
          </p:nvPr>
        </p:nvSpPr>
        <p:spPr>
          <a:xfrm>
            <a:off x="2086672" y="1648445"/>
            <a:ext cx="4047710" cy="3226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Maharashtra – 12</a:t>
            </a:r>
            <a:endParaRPr sz="2000" dirty="0"/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" sz="2000" dirty="0">
                <a:solidFill>
                  <a:schemeClr val="lt1"/>
                </a:solidFill>
                <a:latin typeface="Comic Sans MS" panose="030F0902030302020204" pitchFamily="66" charset="0"/>
                <a:ea typeface="Comic Sans MS"/>
                <a:cs typeface="Comic Sans MS"/>
                <a:sym typeface="Comic Sans MS"/>
              </a:rPr>
              <a:t>North Carolina – 8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Gujarat – 2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 Karnataka - 3</a:t>
            </a:r>
            <a:endParaRPr sz="2000" dirty="0">
              <a:solidFill>
                <a:schemeClr val="bg1"/>
              </a:solidFill>
              <a:latin typeface="Comic Sans MS" panose="030F0902030302020204" pitchFamily="66" charset="0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chemeClr val="lt1"/>
                </a:solidFill>
                <a:latin typeface="Comic Sans MS" panose="030F0902030302020204" pitchFamily="66" charset="0"/>
                <a:ea typeface="Comic Sans MS"/>
                <a:cs typeface="Comic Sans MS"/>
                <a:sym typeface="Comic Sans MS"/>
              </a:rPr>
              <a:t> </a:t>
            </a:r>
            <a:r>
              <a:rPr lang="en-US" sz="2000" dirty="0">
                <a:solidFill>
                  <a:schemeClr val="lt1"/>
                </a:solidFill>
                <a:latin typeface="Comic Sans MS" panose="030F0902030302020204" pitchFamily="66" charset="0"/>
                <a:ea typeface="Comic Sans MS"/>
                <a:cs typeface="Comic Sans MS"/>
                <a:sym typeface="Comic Sans MS"/>
              </a:rPr>
              <a:t>Telangana – 2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lt1"/>
                </a:solidFill>
                <a:latin typeface="Comic Sans MS" panose="030F0902030302020204" pitchFamily="66" charset="0"/>
                <a:sym typeface="Comic Sans MS"/>
              </a:rPr>
              <a:t> West Bengal – 1</a:t>
            </a:r>
          </a:p>
          <a:p>
            <a:pPr marL="0" indent="-133350" algn="l"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 Chhattisgarh – 1</a:t>
            </a:r>
            <a:endParaRPr sz="2000" dirty="0">
              <a:latin typeface="Comic Sans MS" panose="030F0902030302020204" pitchFamily="66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0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endParaRPr sz="20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4" name="Google Shape;154;p29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456784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State/Province</a:t>
            </a:r>
            <a:endParaRPr sz="30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456784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State/Province</a:t>
            </a:r>
            <a:endParaRPr sz="30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0" name="Google Shape;160;p30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F5F663-C649-414D-BC8B-1CC3643ADD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2461" y="1370428"/>
            <a:ext cx="4257862" cy="297537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>
            <a:spLocks noGrp="1"/>
          </p:cNvSpPr>
          <p:nvPr>
            <p:ph type="subTitle" idx="1"/>
          </p:nvPr>
        </p:nvSpPr>
        <p:spPr>
          <a:xfrm>
            <a:off x="2103717" y="1628799"/>
            <a:ext cx="2997107" cy="2542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Mumbai – 8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Pune - 3</a:t>
            </a:r>
            <a:endParaRPr sz="21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Bangalore – 3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Durham – 2</a:t>
            </a: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Hyderabad - 2</a:t>
            </a:r>
            <a:endParaRPr sz="21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-1333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Others - 1 each</a:t>
            </a:r>
            <a:endParaRPr sz="21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100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7" name="Google Shape;167;p31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456784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Hometown</a:t>
            </a:r>
            <a:endParaRPr sz="30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456900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Hometown</a:t>
            </a:r>
            <a:endParaRPr sz="30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22493F-AAE8-F847-AAD3-344D0E5525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515" y="1504379"/>
            <a:ext cx="4017869" cy="279103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>
            <a:spLocks noGrp="1"/>
          </p:cNvSpPr>
          <p:nvPr>
            <p:ph type="subTitle" idx="1"/>
          </p:nvPr>
        </p:nvSpPr>
        <p:spPr>
          <a:xfrm>
            <a:off x="1897912" y="1759525"/>
            <a:ext cx="5581016" cy="2542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rgbClr val="F2F2F2"/>
                </a:solidFill>
                <a:latin typeface="Comic Sans MS" panose="030F0902030302020204" pitchFamily="66" charset="0"/>
                <a:ea typeface="Arial"/>
                <a:cs typeface="Arial"/>
                <a:sym typeface="Arial"/>
              </a:rPr>
              <a:t>NC State University – 5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rgbClr val="F2F2F2"/>
                </a:solidFill>
                <a:latin typeface="Comic Sans MS" panose="030F0902030302020204" pitchFamily="66" charset="0"/>
                <a:ea typeface="Arial"/>
                <a:cs typeface="Arial"/>
                <a:sym typeface="Arial"/>
              </a:rPr>
              <a:t> University of Mumbai – 4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-US" sz="2000" dirty="0">
                <a:solidFill>
                  <a:srgbClr val="F2F2F2"/>
                </a:solidFill>
                <a:latin typeface="Comic Sans MS" panose="030F0902030302020204" pitchFamily="66" charset="0"/>
                <a:ea typeface="Arial"/>
                <a:cs typeface="Arial"/>
                <a:sym typeface="Arial"/>
              </a:rPr>
              <a:t> Elon University – 2</a:t>
            </a:r>
          </a:p>
          <a:p>
            <a:pPr marL="0" indent="-133350" algn="l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Noto Sans Symbols"/>
              <a:buChar char="⮚"/>
            </a:pPr>
            <a:r>
              <a:rPr lang="en" sz="2000" dirty="0">
                <a:solidFill>
                  <a:srgbClr val="F2F2F2"/>
                </a:solidFill>
                <a:latin typeface="Comic Sans MS" panose="030F0902030302020204" pitchFamily="66" charset="0"/>
                <a:ea typeface="Arial"/>
                <a:cs typeface="Arial"/>
                <a:sym typeface="Arial"/>
              </a:rPr>
              <a:t> Others - 1 each</a:t>
            </a:r>
            <a:endParaRPr sz="2000" dirty="0">
              <a:latin typeface="Comic Sans MS" panose="030F0902030302020204" pitchFamily="66" charset="0"/>
            </a:endParaRPr>
          </a:p>
        </p:txBody>
      </p:sp>
      <p:sp>
        <p:nvSpPr>
          <p:cNvPr id="180" name="Google Shape;180;p33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456784" cy="575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None/>
            </a:pPr>
            <a:r>
              <a:rPr lang="en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Undergrad school/university</a:t>
            </a:r>
            <a:endParaRPr sz="30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129</Words>
  <Application>Microsoft Macintosh PowerPoint</Application>
  <PresentationFormat>On-screen Show (16:9)</PresentationFormat>
  <Paragraphs>35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Comic Sans MS</vt:lpstr>
      <vt:lpstr>Noto Sans Symbols</vt:lpstr>
      <vt:lpstr>Simple Light</vt:lpstr>
      <vt:lpstr>Office Theme</vt:lpstr>
      <vt:lpstr>CSC/ECE 517  Roster Summary</vt:lpstr>
      <vt:lpstr>Where do we come from?</vt:lpstr>
      <vt:lpstr>Top 3 Countries</vt:lpstr>
      <vt:lpstr>Countries</vt:lpstr>
      <vt:lpstr>State/Province</vt:lpstr>
      <vt:lpstr>State/Province</vt:lpstr>
      <vt:lpstr>Hometown</vt:lpstr>
      <vt:lpstr>Hometown</vt:lpstr>
      <vt:lpstr>Undergrad school/university</vt:lpstr>
      <vt:lpstr>Undergrad school/university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CSC/ECE 517  Roster Summary</dc:title>
  <cp:lastModifiedBy>Rucha Bhushan Kolekar</cp:lastModifiedBy>
  <cp:revision>35</cp:revision>
  <dcterms:modified xsi:type="dcterms:W3CDTF">2023-01-13T15:17:07Z</dcterms:modified>
</cp:coreProperties>
</file>