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08" r:id="rId34"/>
    <p:sldId id="287" r:id="rId35"/>
    <p:sldId id="288" r:id="rId36"/>
    <p:sldId id="289" r:id="rId37"/>
    <p:sldId id="309" r:id="rId38"/>
    <p:sldId id="290" r:id="rId39"/>
    <p:sldId id="291" r:id="rId40"/>
    <p:sldId id="292" r:id="rId41"/>
    <p:sldId id="310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11" r:id="rId52"/>
    <p:sldId id="302" r:id="rId53"/>
    <p:sldId id="303" r:id="rId54"/>
    <p:sldId id="304" r:id="rId55"/>
    <p:sldId id="305" r:id="rId56"/>
    <p:sldId id="306" r:id="rId5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F7EF"/>
          </a:solidFill>
        </a:fill>
      </a:tcStyle>
    </a:wholeTbl>
    <a:band2H>
      <a:tcTxStyle/>
      <a:tcStyle>
        <a:tcBdr/>
        <a:fill>
          <a:solidFill>
            <a:srgbClr val="F7FB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9DF"/>
          </a:solidFill>
        </a:fill>
      </a:tcStyle>
    </a:wholeTbl>
    <a:band2H>
      <a:tcTxStyle/>
      <a:tcStyle>
        <a:tcBdr/>
        <a:fill>
          <a:solidFill>
            <a:srgbClr val="E6ED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B"/>
          </a:solidFill>
        </a:fill>
      </a:tcStyle>
    </a:wholeTbl>
    <a:band2H>
      <a:tcTxStyle/>
      <a:tcStyle>
        <a:tcBdr/>
        <a:fill>
          <a:solidFill>
            <a:srgbClr val="E6E6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0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377" autoAdjust="0"/>
  </p:normalViewPr>
  <p:slideViewPr>
    <p:cSldViewPr snapToGrid="0">
      <p:cViewPr varScale="1">
        <p:scale>
          <a:sx n="52" d="100"/>
          <a:sy n="52" d="100"/>
        </p:scale>
        <p:origin x="169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Shape 25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21" name="Shape 25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317500" indent="-317500" latinLnBrk="0">
      <a:defRPr sz="1400">
        <a:latin typeface="+mj-lt"/>
        <a:ea typeface="+mj-ea"/>
        <a:cs typeface="+mj-cs"/>
        <a:sym typeface="Arial"/>
      </a:defRPr>
    </a:lvl1pPr>
    <a:lvl2pPr marL="317500" indent="-88900" latinLnBrk="0">
      <a:defRPr sz="1400">
        <a:latin typeface="+mj-lt"/>
        <a:ea typeface="+mj-ea"/>
        <a:cs typeface="+mj-cs"/>
        <a:sym typeface="Arial"/>
      </a:defRPr>
    </a:lvl2pPr>
    <a:lvl3pPr marL="317500" indent="139700" latinLnBrk="0">
      <a:defRPr sz="1400">
        <a:latin typeface="+mj-lt"/>
        <a:ea typeface="+mj-ea"/>
        <a:cs typeface="+mj-cs"/>
        <a:sym typeface="Arial"/>
      </a:defRPr>
    </a:lvl3pPr>
    <a:lvl4pPr marL="317500" indent="368300" latinLnBrk="0">
      <a:defRPr sz="1400">
        <a:latin typeface="+mj-lt"/>
        <a:ea typeface="+mj-ea"/>
        <a:cs typeface="+mj-cs"/>
        <a:sym typeface="Arial"/>
      </a:defRPr>
    </a:lvl4pPr>
    <a:lvl5pPr marL="317500" indent="596900" latinLnBrk="0">
      <a:defRPr sz="1400">
        <a:latin typeface="+mj-lt"/>
        <a:ea typeface="+mj-ea"/>
        <a:cs typeface="+mj-cs"/>
        <a:sym typeface="Arial"/>
      </a:defRPr>
    </a:lvl5pPr>
    <a:lvl6pPr marL="317500" indent="825500" latinLnBrk="0">
      <a:defRPr sz="1400">
        <a:latin typeface="+mj-lt"/>
        <a:ea typeface="+mj-ea"/>
        <a:cs typeface="+mj-cs"/>
        <a:sym typeface="Arial"/>
      </a:defRPr>
    </a:lvl6pPr>
    <a:lvl7pPr marL="317500" indent="1054100" latinLnBrk="0">
      <a:defRPr sz="1400">
        <a:latin typeface="+mj-lt"/>
        <a:ea typeface="+mj-ea"/>
        <a:cs typeface="+mj-cs"/>
        <a:sym typeface="Arial"/>
      </a:defRPr>
    </a:lvl7pPr>
    <a:lvl8pPr marL="317500" indent="1282700" latinLnBrk="0">
      <a:defRPr sz="1400">
        <a:latin typeface="+mj-lt"/>
        <a:ea typeface="+mj-ea"/>
        <a:cs typeface="+mj-cs"/>
        <a:sym typeface="Arial"/>
      </a:defRPr>
    </a:lvl8pPr>
    <a:lvl9pPr marL="317500" indent="15113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Shape 25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0" name="Shape 25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FOSS and more generally all large software projects developed by teams can be complicated to manage.</a:t>
            </a:r>
            <a:endParaRPr lang="en-US" dirty="0"/>
          </a:p>
          <a:p>
            <a:pPr indent="-177800"/>
            <a:endParaRPr lang="en-US" dirty="0"/>
          </a:p>
          <a:p>
            <a:pPr indent="-177800"/>
            <a:r>
              <a:rPr lang="en-US" dirty="0"/>
              <a:t>They are helpful in reviewing because it is easy to determine who made the changes.  They also facilitate code reviews.</a:t>
            </a:r>
            <a:endParaRPr dirty="0"/>
          </a:p>
          <a:p>
            <a:pPr indent="-177800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Shape 26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4" name="Shape 26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next step is to </a:t>
            </a:r>
            <a:r>
              <a:rPr b="1" dirty="0"/>
              <a:t>Clone your fork</a:t>
            </a:r>
            <a:r>
              <a:rPr dirty="0"/>
              <a:t>.</a:t>
            </a:r>
          </a:p>
          <a:p>
            <a:pPr indent="-177800"/>
            <a:r>
              <a:rPr dirty="0"/>
              <a:t>  - When you clone your fork, you make another copy of the repository on your local machine.</a:t>
            </a:r>
          </a:p>
          <a:p>
            <a:pPr indent="-177800"/>
            <a:r>
              <a:rPr dirty="0"/>
              <a:t>  - That copy is called your </a:t>
            </a:r>
            <a:r>
              <a:rPr b="1" dirty="0"/>
              <a:t>Local repository.</a:t>
            </a:r>
          </a:p>
          <a:p>
            <a:pPr indent="-177800">
              <a:defRPr b="1"/>
            </a:pPr>
            <a:r>
              <a:rPr dirty="0"/>
              <a:t>    </a:t>
            </a:r>
            <a:r>
              <a:rPr b="0" dirty="0"/>
              <a:t> - It is on your local machine, stored on your disk drive.</a:t>
            </a:r>
          </a:p>
          <a:p>
            <a:pPr indent="-177800"/>
            <a:r>
              <a:rPr dirty="0"/>
              <a:t>  - The fork from which your local repo is cloned is called your </a:t>
            </a:r>
            <a:r>
              <a:rPr b="1" dirty="0"/>
              <a:t>origin</a:t>
            </a:r>
            <a:r>
              <a:rPr dirty="0"/>
              <a:t> repository.</a:t>
            </a:r>
          </a:p>
          <a:p>
            <a:pPr indent="-177800"/>
            <a:r>
              <a:rPr dirty="0"/>
              <a:t>    - It is the ”origin” of your local repo.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Why do this?</a:t>
            </a:r>
          </a:p>
          <a:p>
            <a:pPr indent="-177800"/>
            <a:r>
              <a:rPr dirty="0"/>
              <a:t>  - Can open files with your editor</a:t>
            </a:r>
          </a:p>
          <a:p>
            <a:pPr indent="-177800"/>
            <a:r>
              <a:rPr dirty="0"/>
              <a:t>  - Can compile and run the code</a:t>
            </a:r>
          </a:p>
          <a:p>
            <a:pPr indent="-177800"/>
            <a:r>
              <a:rPr dirty="0"/>
              <a:t>  - Can work without network access (crazy!)</a:t>
            </a:r>
          </a:p>
          <a:p>
            <a:pPr indent="-177800"/>
            <a:r>
              <a:rPr dirty="0"/>
              <a:t>  - You also have full write access to this copy.</a:t>
            </a:r>
          </a:p>
          <a:p>
            <a:pPr indent="-177800"/>
            <a:endParaRPr dirty="0"/>
          </a:p>
          <a:p>
            <a:pPr indent="-177800"/>
            <a:r>
              <a:rPr dirty="0"/>
              <a:t>Note that the local clone knows the origin from which it was cloned.</a:t>
            </a:r>
          </a:p>
          <a:p>
            <a:pPr indent="-177800"/>
            <a:r>
              <a:rPr dirty="0"/>
              <a:t>  - i.e. it knows where it came from.</a:t>
            </a:r>
          </a:p>
          <a:p>
            <a:pPr indent="-177800"/>
            <a:r>
              <a:rPr dirty="0"/>
              <a:t>  - This is represented by the orange arrow from the local repo to the origin repo.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Why should it know that?</a:t>
            </a:r>
          </a:p>
          <a:p>
            <a:pPr indent="-177800"/>
            <a:r>
              <a:rPr dirty="0"/>
              <a:t>  - It is how we will be able to upstream changes!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Shape 26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3" name="Shape 26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lang="en-US" dirty="0"/>
              <a:t>A</a:t>
            </a:r>
            <a:r>
              <a:rPr dirty="0"/>
              <a:t> developer working on the code will be </a:t>
            </a:r>
            <a:r>
              <a:rPr lang="en-US" dirty="0"/>
              <a:t>editing</a:t>
            </a:r>
            <a:r>
              <a:rPr dirty="0"/>
              <a:t> </a:t>
            </a:r>
            <a:r>
              <a:rPr lang="en-US" dirty="0"/>
              <a:t>in</a:t>
            </a:r>
            <a:r>
              <a:rPr dirty="0"/>
              <a:t> their local repo.</a:t>
            </a:r>
          </a:p>
          <a:p>
            <a:pPr indent="-177800"/>
            <a:r>
              <a:rPr dirty="0"/>
              <a:t>  - </a:t>
            </a:r>
            <a:r>
              <a:rPr lang="en-US" dirty="0"/>
              <a:t>T</a:t>
            </a:r>
            <a:r>
              <a:rPr dirty="0"/>
              <a:t>hey basically open up a code file in their editor, make some changes, save the file.</a:t>
            </a:r>
          </a:p>
          <a:p>
            <a:pPr indent="-177800"/>
            <a:r>
              <a:rPr dirty="0"/>
              <a:t>  - This is represented by the change of the words from white to green </a:t>
            </a:r>
          </a:p>
          <a:p>
            <a:pPr indent="-177800"/>
            <a:r>
              <a:rPr dirty="0"/>
              <a:t>  - It is just a simple way to indicate that some changes to the code.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Shape 26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9" name="Shape 26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Now that you have changes that you like…</a:t>
            </a:r>
          </a:p>
          <a:p>
            <a:pPr indent="-177800"/>
            <a:r>
              <a:rPr dirty="0"/>
              <a:t>Maybe you want to upstream them to give them back to the project.</a:t>
            </a:r>
          </a:p>
          <a:p>
            <a:pPr indent="-177800"/>
            <a:endParaRPr dirty="0"/>
          </a:p>
          <a:p>
            <a:pPr indent="-177800"/>
            <a:r>
              <a:rPr dirty="0"/>
              <a:t>To do that you’ll need to get them to</a:t>
            </a:r>
            <a:r>
              <a:rPr lang="en-US" dirty="0"/>
              <a:t> the</a:t>
            </a:r>
            <a:r>
              <a:rPr dirty="0"/>
              <a:t> cloud</a:t>
            </a:r>
          </a:p>
          <a:p>
            <a:pPr indent="-177800"/>
            <a:r>
              <a:rPr dirty="0"/>
              <a:t>  - So you will need to move those changes to your remote repo – i.e. to your origin </a:t>
            </a:r>
          </a:p>
          <a:p>
            <a:pPr indent="-177800"/>
            <a:r>
              <a:rPr dirty="0"/>
              <a:t>  - and eventually move them to the main repo also – the upstream.</a:t>
            </a:r>
          </a:p>
          <a:p>
            <a:pPr indent="-177800"/>
            <a:endParaRPr dirty="0"/>
          </a:p>
          <a:p>
            <a:pPr indent="-177800"/>
            <a:r>
              <a:rPr dirty="0"/>
              <a:t>The first step is to push the changes to your origin.</a:t>
            </a:r>
          </a:p>
          <a:p>
            <a:pPr indent="-177800"/>
            <a:r>
              <a:rPr dirty="0"/>
              <a:t>  - The change to green in the origin reflects your local changes being copied there.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Why do you think we push to the origin?</a:t>
            </a:r>
          </a:p>
          <a:p>
            <a:pPr indent="-177800"/>
            <a:r>
              <a:rPr dirty="0"/>
              <a:t>  - Most importantly, you are not allowed to write to the upstream repo.</a:t>
            </a:r>
          </a:p>
          <a:p>
            <a:pPr indent="-177800"/>
            <a:r>
              <a:rPr dirty="0"/>
              <a:t>    - remember only maintainers are allowed to do that.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The upstream repo cannot see your local copy because it is on your machine.</a:t>
            </a:r>
          </a:p>
          <a:p>
            <a:pPr indent="-177800"/>
            <a:r>
              <a:rPr dirty="0"/>
              <a:t>    - You might erase them, or turn your machine off, or move it to some other location…</a:t>
            </a:r>
          </a:p>
          <a:p>
            <a:pPr indent="-177800"/>
            <a:r>
              <a:rPr dirty="0"/>
              <a:t>    - So pushing puts your changes into the hosting service </a:t>
            </a:r>
          </a:p>
          <a:p>
            <a:pPr indent="-177800"/>
            <a:r>
              <a:rPr dirty="0"/>
              <a:t>    - Then the upstream will be able to find them – once you tell the upstream that they exist!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Shape 26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45" name="Shape 26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Now your changes are in the hosting service </a:t>
            </a:r>
          </a:p>
          <a:p>
            <a:pPr indent="-177800"/>
            <a:r>
              <a:rPr dirty="0"/>
              <a:t>  - So now you need to tell the maintainers at the upstream that you have some changes you’d like to contribute.</a:t>
            </a:r>
          </a:p>
          <a:p>
            <a:pPr indent="-177800"/>
            <a:r>
              <a:rPr dirty="0"/>
              <a:t>  - You do that by </a:t>
            </a:r>
            <a:r>
              <a:rPr b="1" dirty="0"/>
              <a:t>making a Pull request</a:t>
            </a:r>
            <a:r>
              <a:rPr dirty="0"/>
              <a:t>.</a:t>
            </a:r>
          </a:p>
          <a:p>
            <a:pPr indent="-177800"/>
            <a:r>
              <a:rPr dirty="0"/>
              <a:t>    - The pull request is essentially a message to the upstream maintainers</a:t>
            </a:r>
          </a:p>
          <a:p>
            <a:pPr indent="-177800"/>
            <a:r>
              <a:rPr dirty="0"/>
              <a:t>      - The pull request tells them about the changes you want to contribute.</a:t>
            </a:r>
          </a:p>
          <a:p>
            <a:pPr indent="-177800"/>
            <a:r>
              <a:rPr dirty="0"/>
              <a:t>         - The maintainers and the upstream repo can see your changes because the changes are </a:t>
            </a:r>
            <a:r>
              <a:rPr lang="en-US" dirty="0"/>
              <a:t>in your remote, which is in the cloud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Shape 26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1" name="Shape 26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If the project maintainers/leaders like the changes you proposed in your Pull Request</a:t>
            </a:r>
          </a:p>
          <a:p>
            <a:pPr indent="-177800"/>
            <a:r>
              <a:rPr dirty="0"/>
              <a:t>  - they</a:t>
            </a:r>
            <a:r>
              <a:rPr lang="en-US" dirty="0"/>
              <a:t> can</a:t>
            </a:r>
            <a:r>
              <a:rPr dirty="0"/>
              <a:t> </a:t>
            </a:r>
            <a:r>
              <a:rPr b="1" dirty="0"/>
              <a:t>merge</a:t>
            </a:r>
            <a:r>
              <a:rPr dirty="0"/>
              <a:t> your proposed changes into the upstream.</a:t>
            </a:r>
          </a:p>
          <a:p>
            <a:pPr indent="-177800"/>
            <a:r>
              <a:rPr dirty="0"/>
              <a:t>Example of a recipe:</a:t>
            </a:r>
          </a:p>
          <a:p>
            <a:pPr indent="-177800"/>
            <a:r>
              <a:rPr dirty="0"/>
              <a:t>	     - Aunt Maria wants to add chocolate chips. —&gt; approved</a:t>
            </a:r>
          </a:p>
          <a:p>
            <a:pPr indent="-177800"/>
            <a:r>
              <a:rPr dirty="0"/>
              <a:t>        - Uncle Miles wants to add nuts.</a:t>
            </a:r>
          </a:p>
          <a:p>
            <a:pPr indent="-177800"/>
            <a:r>
              <a:rPr dirty="0"/>
              <a:t>    - That is they combine your code with the code in the main repo</a:t>
            </a:r>
          </a:p>
          <a:p>
            <a:pPr indent="-177800"/>
            <a:r>
              <a:rPr dirty="0"/>
              <a:t>      - e.g. Aunt May’s recipe now contains chocolate chips.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Shape 26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8" name="Shape 26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A simplified version of the overall workflow.</a:t>
            </a:r>
            <a:br>
              <a:rPr dirty="0"/>
            </a:br>
            <a:br>
              <a:rPr dirty="0"/>
            </a:br>
            <a:r>
              <a:rPr dirty="0"/>
              <a:t>We can start with this and expand each of the components involved with more detail.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Shape 26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0" name="Shape 26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lang="en-US" dirty="0"/>
              <a:t>To develop a new feature, you would typically create a new “feature” branch.</a:t>
            </a:r>
          </a:p>
          <a:p>
            <a:pPr indent="-177800"/>
            <a:r>
              <a:rPr dirty="0"/>
              <a:t>Before you can commit any changes to this branch you need to tell git that you want to use it.</a:t>
            </a:r>
          </a:p>
          <a:p>
            <a:pPr indent="-177800"/>
            <a:r>
              <a:rPr dirty="0"/>
              <a:t>This is called switching to a feature branch.</a:t>
            </a:r>
          </a:p>
          <a:p>
            <a:pPr indent="-177800"/>
            <a:r>
              <a:rPr dirty="0"/>
              <a:t>  - Switching to a feature branch makes it the target for future commits.</a:t>
            </a:r>
          </a:p>
          <a:p>
            <a:pPr indent="-177800"/>
            <a:endParaRPr dirty="0"/>
          </a:p>
          <a:p>
            <a:pPr indent="-177800"/>
            <a:r>
              <a:rPr dirty="0"/>
              <a:t>But notice:</a:t>
            </a:r>
          </a:p>
          <a:p>
            <a:pPr indent="-177800"/>
            <a:r>
              <a:rPr dirty="0"/>
              <a:t>  - the Local Files are still green</a:t>
            </a:r>
          </a:p>
          <a:p>
            <a:pPr indent="-177800"/>
            <a:r>
              <a:rPr dirty="0"/>
              <a:t>  - They still match the last commit from main here.</a:t>
            </a:r>
          </a:p>
          <a:p>
            <a:pPr indent="-177800"/>
            <a:r>
              <a:rPr dirty="0"/>
              <a:t>  - This is because we have not yet changed them.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Shape 26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6" name="Shape 26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Now when you edit your local files</a:t>
            </a:r>
          </a:p>
          <a:p>
            <a:pPr indent="-177800"/>
            <a:r>
              <a:rPr dirty="0"/>
              <a:t>  - they will be become different from the last commit</a:t>
            </a:r>
          </a:p>
          <a:p>
            <a:pPr indent="-177800"/>
            <a:r>
              <a:rPr dirty="0"/>
              <a:t>    - here they are colored blue to indicate a set of changes.</a:t>
            </a:r>
          </a:p>
          <a:p>
            <a:pPr indent="-177800"/>
            <a:r>
              <a:rPr dirty="0"/>
              <a:t>  - note that the commit in the main branch from which they were copied didn’t change</a:t>
            </a:r>
          </a:p>
          <a:p>
            <a:pPr indent="-177800"/>
            <a:r>
              <a:rPr dirty="0"/>
              <a:t>    - it is still green.</a:t>
            </a:r>
          </a:p>
          <a:p>
            <a:pPr indent="-177800"/>
            <a:r>
              <a:rPr dirty="0"/>
              <a:t>    - It is part of the project history.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Shape 26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3" name="Shape 26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When you have completed some work</a:t>
            </a:r>
          </a:p>
          <a:p>
            <a:pPr indent="-177800"/>
            <a:r>
              <a:rPr dirty="0"/>
              <a:t>  - You need to commit it to the feature branch.</a:t>
            </a:r>
          </a:p>
          <a:p>
            <a:pPr indent="-177800"/>
            <a:r>
              <a:rPr dirty="0"/>
              <a:t> </a:t>
            </a:r>
          </a:p>
          <a:p>
            <a:pPr indent="-177800"/>
            <a:r>
              <a:rPr dirty="0"/>
              <a:t>Committing a set of changes to a feature branch is a two-step process:</a:t>
            </a:r>
          </a:p>
          <a:p>
            <a:pPr indent="-177800"/>
            <a:r>
              <a:rPr dirty="0"/>
              <a:t>  - First you </a:t>
            </a:r>
            <a:r>
              <a:rPr b="1" dirty="0"/>
              <a:t>add</a:t>
            </a:r>
            <a:r>
              <a:rPr dirty="0"/>
              <a:t> the files that you have changed to the </a:t>
            </a:r>
            <a:r>
              <a:rPr b="1" dirty="0"/>
              <a:t>Staging Area</a:t>
            </a:r>
            <a:r>
              <a:rPr dirty="0"/>
              <a:t> using the </a:t>
            </a:r>
            <a:r>
              <a:rPr b="1" dirty="0"/>
              <a:t>stage</a:t>
            </a:r>
            <a:r>
              <a:rPr dirty="0"/>
              <a:t> command.</a:t>
            </a:r>
            <a:endParaRPr b="1" dirty="0"/>
          </a:p>
          <a:p>
            <a:pPr indent="-177800">
              <a:defRPr b="1"/>
            </a:pPr>
            <a:r>
              <a:rPr dirty="0"/>
              <a:t>    </a:t>
            </a:r>
            <a:r>
              <a:rPr b="0" dirty="0"/>
              <a:t>- The set of blue changes is on the stage.</a:t>
            </a:r>
          </a:p>
          <a:p>
            <a:pPr indent="-177800"/>
            <a:r>
              <a:rPr dirty="0"/>
              <a:t>  - Then you </a:t>
            </a:r>
            <a:r>
              <a:rPr b="1" dirty="0"/>
              <a:t>commit</a:t>
            </a:r>
            <a:r>
              <a:rPr dirty="0"/>
              <a:t> those changes to the feature branch.</a:t>
            </a:r>
          </a:p>
          <a:p>
            <a:pPr indent="-177800"/>
            <a:r>
              <a:rPr dirty="0"/>
              <a:t>    - The set of blue changes is added to the feature branch.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Why two steps?</a:t>
            </a:r>
          </a:p>
          <a:p>
            <a:pPr indent="-177800"/>
            <a:r>
              <a:rPr dirty="0"/>
              <a:t>  - It may take a number of logical changes to implement a feature</a:t>
            </a:r>
          </a:p>
          <a:p>
            <a:pPr indent="-177800"/>
            <a:r>
              <a:rPr dirty="0"/>
              <a:t>  - You could do it all in one big commit.</a:t>
            </a:r>
          </a:p>
          <a:p>
            <a:pPr indent="-177800"/>
            <a:r>
              <a:rPr dirty="0"/>
              <a:t>  - But better to stage and commit smaller changes</a:t>
            </a:r>
          </a:p>
          <a:p>
            <a:pPr indent="-177800"/>
            <a:r>
              <a:rPr dirty="0"/>
              <a:t>  - That way each change has it own record in the project history.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For example:</a:t>
            </a:r>
          </a:p>
          <a:p>
            <a:pPr indent="-177800"/>
            <a:r>
              <a:rPr dirty="0"/>
              <a:t>    - Maybe you write some code to do something (one commit)</a:t>
            </a:r>
          </a:p>
          <a:p>
            <a:pPr indent="-177800"/>
            <a:r>
              <a:rPr dirty="0"/>
              <a:t>    - Then you write code to test it (another commit)</a:t>
            </a:r>
          </a:p>
          <a:p>
            <a:pPr indent="-177800"/>
            <a:r>
              <a:rPr dirty="0"/>
              <a:t>  - Or:</a:t>
            </a:r>
          </a:p>
          <a:p>
            <a:pPr indent="-177800"/>
            <a:r>
              <a:rPr dirty="0"/>
              <a:t>    - There are multiple parts to implementing a feature</a:t>
            </a:r>
          </a:p>
          <a:p>
            <a:pPr indent="-177800"/>
            <a:r>
              <a:rPr dirty="0"/>
              <a:t>      - added the text field for name (commit)</a:t>
            </a:r>
          </a:p>
          <a:p>
            <a:pPr indent="-177800"/>
            <a:r>
              <a:rPr dirty="0"/>
              <a:t>      - added a dropdown for class year (commit)</a:t>
            </a:r>
          </a:p>
          <a:p>
            <a:pPr indent="-177800"/>
            <a:r>
              <a:rPr dirty="0"/>
              <a:t>      - added a button for submit (commit)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Shape 26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0" name="Shape 26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lang="en-US" dirty="0"/>
              <a:t>You c</a:t>
            </a:r>
            <a:r>
              <a:rPr dirty="0"/>
              <a:t>an repeat the edit, stage, commit cycle as many times as is necessary.</a:t>
            </a:r>
          </a:p>
          <a:p>
            <a:pPr indent="-177800"/>
            <a:endParaRPr dirty="0"/>
          </a:p>
          <a:p>
            <a:pPr indent="-177800"/>
            <a:r>
              <a:rPr dirty="0"/>
              <a:t>Try not to think of a commit as a save.</a:t>
            </a:r>
          </a:p>
          <a:p>
            <a:pPr indent="-177800"/>
            <a:r>
              <a:rPr dirty="0"/>
              <a:t>  - When you save, it changes </a:t>
            </a:r>
            <a:r>
              <a:rPr lang="en-US" dirty="0"/>
              <a:t>l</a:t>
            </a:r>
            <a:r>
              <a:rPr dirty="0"/>
              <a:t>ocal </a:t>
            </a:r>
            <a:r>
              <a:rPr lang="en-US" dirty="0"/>
              <a:t>f</a:t>
            </a:r>
            <a:r>
              <a:rPr dirty="0"/>
              <a:t>iles</a:t>
            </a:r>
            <a:r>
              <a:rPr lang="en-US" dirty="0"/>
              <a:t>.</a:t>
            </a:r>
            <a:endParaRPr dirty="0"/>
          </a:p>
          <a:p>
            <a:pPr indent="-177800"/>
            <a:r>
              <a:rPr dirty="0"/>
              <a:t>    - You should do that constantly!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Make a commit when you have completed a nameable unit of work.</a:t>
            </a:r>
          </a:p>
          <a:p>
            <a:pPr indent="-177800"/>
            <a:r>
              <a:rPr dirty="0"/>
              <a:t>    - I.e. when you complete some cohesive sub-task.</a:t>
            </a:r>
          </a:p>
          <a:p>
            <a:pPr indent="-177800"/>
            <a:r>
              <a:rPr dirty="0"/>
              <a:t>    - E.g. adding a text field, writing a test, </a:t>
            </a:r>
            <a:r>
              <a:rPr dirty="0" err="1"/>
              <a:t>etc</a:t>
            </a:r>
            <a:r>
              <a:rPr dirty="0"/>
              <a:t>…</a:t>
            </a:r>
          </a:p>
          <a:p>
            <a:pPr indent="-177800"/>
            <a:r>
              <a:rPr dirty="0"/>
              <a:t>    - This ensures that you will be able to give every commit a meaningful message</a:t>
            </a:r>
          </a:p>
          <a:p>
            <a:pPr indent="-177800"/>
            <a:r>
              <a:rPr dirty="0"/>
              <a:t>    - If you can’t think of a short description of what you’ve done, maybe its not a commit.</a:t>
            </a:r>
          </a:p>
          <a:p>
            <a:pPr indent="-177800"/>
            <a:r>
              <a:rPr dirty="0"/>
              <a:t>You can commit a single file, or all files that have been staged.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Shape 25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0" name="Shape 25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Git and GitHub are currently the dominant tools for supporting version control and collaboration in software development.</a:t>
            </a:r>
          </a:p>
          <a:p>
            <a:pPr indent="-177800"/>
            <a:endParaRPr dirty="0"/>
          </a:p>
          <a:p>
            <a:pPr indent="-177800"/>
            <a:r>
              <a:rPr dirty="0"/>
              <a:t>These two tools work together.</a:t>
            </a:r>
          </a:p>
          <a:p>
            <a:pPr indent="-177800"/>
            <a:r>
              <a:rPr dirty="0"/>
              <a:t>[CLI = command-line interface]</a:t>
            </a:r>
          </a:p>
          <a:p>
            <a:pPr indent="-177800"/>
            <a:endParaRPr dirty="0"/>
          </a:p>
          <a:p>
            <a:pPr indent="-177800"/>
            <a:r>
              <a:rPr dirty="0"/>
              <a:t>Very broadly: </a:t>
            </a:r>
          </a:p>
          <a:p>
            <a:pPr indent="-177800"/>
            <a:r>
              <a:rPr dirty="0"/>
              <a:t>  - Individual developers use git</a:t>
            </a:r>
          </a:p>
          <a:p>
            <a:pPr indent="-177800"/>
            <a:r>
              <a:rPr dirty="0"/>
              <a:t>    - to manage their repositories and track code changes.</a:t>
            </a:r>
          </a:p>
          <a:p>
            <a:pPr indent="-177800"/>
            <a:r>
              <a:rPr dirty="0"/>
              <a:t>  - Communities use GitHub</a:t>
            </a:r>
          </a:p>
          <a:p>
            <a:pPr indent="-177800"/>
            <a:r>
              <a:rPr dirty="0"/>
              <a:t>    - to bring together changes from developers</a:t>
            </a:r>
          </a:p>
          <a:p>
            <a:pPr indent="-177800"/>
            <a:r>
              <a:rPr dirty="0"/>
              <a:t>    - to track and communicate needs (e.g., with issue tracker)</a:t>
            </a:r>
          </a:p>
          <a:p>
            <a:pPr indent="-177800"/>
            <a:endParaRPr dirty="0"/>
          </a:p>
          <a:p>
            <a:pPr indent="-177800"/>
            <a:r>
              <a:rPr dirty="0"/>
              <a:t>The line between the two can become a little blurry.</a:t>
            </a:r>
          </a:p>
          <a:p>
            <a:pPr indent="-177800"/>
            <a:r>
              <a:rPr dirty="0"/>
              <a:t>  - GitHub also lets you do some things that are really git operations.</a:t>
            </a:r>
          </a:p>
          <a:p>
            <a:pPr indent="-177800"/>
            <a:r>
              <a:rPr dirty="0"/>
              <a:t>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Shape 26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7" name="Shape 26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>
              <a:defRPr b="1"/>
            </a:pPr>
            <a:r>
              <a:t>Local</a:t>
            </a:r>
            <a:r>
              <a:rPr b="0"/>
              <a:t> - things that are on your machine</a:t>
            </a:r>
          </a:p>
          <a:p>
            <a:pPr indent="-177800"/>
            <a:r>
              <a:t>  - saved on your hard disk</a:t>
            </a:r>
          </a:p>
          <a:p>
            <a:pPr indent="-177800"/>
            <a:r>
              <a:t>  - can be used without access to a network</a:t>
            </a:r>
          </a:p>
          <a:p>
            <a:pPr indent="-177800"/>
            <a:r>
              <a:t>  - you will interact with them using your tools </a:t>
            </a:r>
          </a:p>
          <a:p>
            <a:pPr indent="-177800"/>
            <a:r>
              <a:t>    - editor</a:t>
            </a:r>
          </a:p>
          <a:p>
            <a:pPr indent="-177800"/>
            <a:r>
              <a:t>    - browser</a:t>
            </a:r>
          </a:p>
          <a:p>
            <a:pPr indent="-177800"/>
            <a:r>
              <a:t>    - shell</a:t>
            </a:r>
          </a:p>
          <a:p>
            <a:pPr indent="-177800"/>
            <a:r>
              <a:t>    - git </a:t>
            </a:r>
          </a:p>
          <a:p>
            <a:pPr indent="-177800"/>
            <a:r>
              <a:t>    - etc</a:t>
            </a:r>
          </a:p>
          <a:p>
            <a:pPr indent="-177800"/>
            <a:endParaRPr/>
          </a:p>
          <a:p>
            <a:pPr indent="-177800">
              <a:defRPr b="1"/>
            </a:pPr>
            <a:r>
              <a:t>Remote: </a:t>
            </a:r>
            <a:r>
              <a:rPr b="0"/>
              <a:t>things that are in the cloud</a:t>
            </a:r>
          </a:p>
          <a:p>
            <a:pPr indent="-177800"/>
            <a:r>
              <a:t>  - Stored on servers in data centers somewhere out on the internet</a:t>
            </a:r>
          </a:p>
          <a:p>
            <a:pPr indent="-177800"/>
            <a:r>
              <a:t>    - E.g. at GitHub or GitLab, etc…</a:t>
            </a:r>
          </a:p>
          <a:p>
            <a:pPr indent="-177800"/>
            <a:r>
              <a:t>  - You will interact with them through your browser.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Shape 27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3" name="Shape 27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Now in order to upstream</a:t>
            </a:r>
          </a:p>
          <a:p>
            <a:pPr indent="-177800"/>
            <a:r>
              <a:t>  - you need to get your changes into the cloud.</a:t>
            </a:r>
          </a:p>
          <a:p>
            <a:pPr indent="-177800"/>
            <a:r>
              <a:t>  - that way you can ask the upstream maintainers to consider them.</a:t>
            </a:r>
          </a:p>
          <a:p>
            <a:pPr indent="-177800"/>
            <a:endParaRPr/>
          </a:p>
          <a:p>
            <a:pPr indent="-177800"/>
            <a:r>
              <a:t>To do that</a:t>
            </a:r>
          </a:p>
          <a:p>
            <a:pPr indent="-177800"/>
            <a:r>
              <a:t>  - you push your branch to your origin.</a:t>
            </a:r>
          </a:p>
          <a:p>
            <a:pPr indent="-177800"/>
            <a:r>
              <a:t>  - this makes a copy of your branch and any commits it contains to your GitHub space.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Shape 27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0" name="Shape 27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Already talked about on slide 15</a:t>
            </a:r>
          </a:p>
          <a:p>
            <a:pPr indent="-177800"/>
            <a:endParaRPr/>
          </a:p>
          <a:p>
            <a:pPr indent="-177800"/>
            <a:r>
              <a:t>Once your branch is in the cloud (I.e. on GitHub)</a:t>
            </a:r>
          </a:p>
          <a:p>
            <a:pPr indent="-177800"/>
            <a:r>
              <a:t>  - you can notify the upstream of your changes</a:t>
            </a:r>
          </a:p>
          <a:p>
            <a:pPr indent="-177800"/>
            <a:r>
              <a:t>  - ask them to consider merging them into main branch.</a:t>
            </a:r>
          </a:p>
          <a:p>
            <a:pPr indent="-177800"/>
            <a:r>
              <a:t>  - This is called a Pull Request</a:t>
            </a:r>
          </a:p>
          <a:p>
            <a:pPr indent="-177800"/>
            <a:endParaRPr/>
          </a:p>
          <a:p>
            <a:pPr indent="-177800"/>
            <a:r>
              <a:t>This is the point to which you will get in the associated activity.</a:t>
            </a:r>
          </a:p>
          <a:p>
            <a:pPr indent="-177800"/>
            <a:endParaRPr/>
          </a:p>
          <a:p>
            <a:pPr indent="-177800"/>
            <a:r>
              <a:t>You will:</a:t>
            </a:r>
          </a:p>
          <a:p>
            <a:pPr indent="-177800"/>
            <a:r>
              <a:t>  - Make and switch to a feature branch</a:t>
            </a:r>
          </a:p>
          <a:p>
            <a:pPr indent="-177800"/>
            <a:r>
              <a:t>  - Fix the issue that you claimed.</a:t>
            </a:r>
          </a:p>
          <a:p>
            <a:pPr indent="-177800"/>
            <a:r>
              <a:t>  - Stage the changes that you make.</a:t>
            </a:r>
          </a:p>
          <a:p>
            <a:pPr indent="-177800"/>
            <a:r>
              <a:t>  - Commit your changes to your feature branch</a:t>
            </a:r>
          </a:p>
          <a:p>
            <a:pPr indent="-177800"/>
            <a:r>
              <a:t>  - Push that feature branch to your origin</a:t>
            </a:r>
          </a:p>
          <a:p>
            <a:pPr indent="-177800"/>
            <a:r>
              <a:t>  - Make a pull request for it.</a:t>
            </a:r>
          </a:p>
          <a:p>
            <a:pPr indent="-177800"/>
            <a:endParaRPr/>
          </a:p>
          <a:p>
            <a:pPr indent="-177800"/>
            <a:r>
              <a:t>Then next time we will see:</a:t>
            </a:r>
          </a:p>
          <a:p>
            <a:pPr indent="-177800"/>
            <a:r>
              <a:t>  - what PRs look like to the upstream maintainers</a:t>
            </a:r>
          </a:p>
          <a:p>
            <a:pPr indent="-177800"/>
            <a:r>
              <a:t>  - how your changes get into the main branch</a:t>
            </a:r>
          </a:p>
          <a:p>
            <a:pPr indent="-177800"/>
            <a:r>
              <a:t>  - what you have to do after that to keep working on the project.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Shape 27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8" name="Shape 27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This is just here as a reference.</a:t>
            </a:r>
          </a:p>
          <a:p>
            <a:pPr indent="-177800"/>
            <a:r>
              <a:t>  - Should be representative of what is created through discussion of the activity.</a:t>
            </a:r>
          </a:p>
          <a:p>
            <a:pPr indent="-177800"/>
            <a:endParaRPr/>
          </a:p>
          <a:p>
            <a:pPr indent="-177800"/>
            <a:r>
              <a:t>1,2 – typically only once for a given project.</a:t>
            </a:r>
          </a:p>
          <a:p>
            <a:pPr indent="-177800"/>
            <a:endParaRPr/>
          </a:p>
          <a:p>
            <a:pPr indent="-177800"/>
            <a:r>
              <a:t>3 – can make multiple branches if working on different things</a:t>
            </a:r>
          </a:p>
          <a:p>
            <a:pPr indent="-177800"/>
            <a:r>
              <a:t>4 – can switch back and forth between multiple branches</a:t>
            </a:r>
          </a:p>
          <a:p>
            <a:pPr indent="-177800"/>
            <a:endParaRPr/>
          </a:p>
          <a:p>
            <a:pPr indent="-177800"/>
            <a:r>
              <a:t>5,6,7 – are a loop.</a:t>
            </a:r>
          </a:p>
          <a:p>
            <a:pPr indent="-177800"/>
            <a:r>
              <a:t>  - once around for each nameable unit of change.</a:t>
            </a:r>
          </a:p>
          <a:p>
            <a:pPr indent="-177800"/>
            <a:r>
              <a:t>  - each with a meaningful commit message.</a:t>
            </a:r>
          </a:p>
          <a:p>
            <a:pPr indent="-177800"/>
            <a:endParaRPr/>
          </a:p>
          <a:p>
            <a:pPr indent="-177800"/>
            <a:r>
              <a:t>8 – can push </a:t>
            </a:r>
          </a:p>
          <a:p>
            <a:pPr indent="-177800"/>
            <a:r>
              <a:t>  - different feature branches if working on multiple contributions.</a:t>
            </a:r>
          </a:p>
          <a:p>
            <a:pPr indent="-177800">
              <a:defRPr b="1"/>
            </a:pPr>
            <a:r>
              <a:t>  - the same feature branch with new changes</a:t>
            </a:r>
          </a:p>
          <a:p>
            <a:pPr indent="-177800">
              <a:defRPr b="1"/>
            </a:pPr>
            <a:r>
              <a:t>    - </a:t>
            </a:r>
            <a:r>
              <a:rPr b="0"/>
              <a:t>Forgot something / Manager requests</a:t>
            </a:r>
          </a:p>
          <a:p>
            <a:pPr indent="-177800"/>
            <a:r>
              <a:t>    - Resolve merge conflicts</a:t>
            </a:r>
            <a:endParaRPr b="1"/>
          </a:p>
          <a:p>
            <a:pPr indent="-177800">
              <a:defRPr b="1"/>
            </a:pPr>
            <a:r>
              <a:t>    - will automatically update PR</a:t>
            </a:r>
          </a:p>
          <a:p>
            <a:pPr indent="-177800"/>
            <a:r>
              <a:t>    - you will see this in effect at the start of next week’s class.</a:t>
            </a:r>
          </a:p>
          <a:p>
            <a:pPr indent="-177800"/>
            <a:endParaRPr/>
          </a:p>
          <a:p>
            <a:pPr indent="-177800"/>
            <a:r>
              <a:t>9 – Typically only once for a given change</a:t>
            </a:r>
          </a:p>
          <a:p>
            <a:pPr indent="-177800"/>
            <a:r>
              <a:t>  - But may have multiple for different contributions.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Shape 27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7" name="Shape 27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current state:</a:t>
            </a:r>
          </a:p>
          <a:p>
            <a:pPr indent="-177800"/>
            <a:r>
              <a:rPr dirty="0"/>
              <a:t>  - You have made a PR to the upstream for your changes</a:t>
            </a:r>
          </a:p>
          <a:p>
            <a:pPr indent="-177800"/>
            <a:r>
              <a:rPr dirty="0"/>
              <a:t>    - The blue commit.</a:t>
            </a:r>
          </a:p>
          <a:p>
            <a:pPr indent="-177800"/>
            <a:endParaRPr dirty="0"/>
          </a:p>
          <a:p>
            <a:pPr indent="-177800"/>
            <a:r>
              <a:rPr dirty="0"/>
              <a:t>But keep in mind that your classmates have also made PR’s for their changes</a:t>
            </a:r>
          </a:p>
          <a:p>
            <a:pPr indent="-177800"/>
            <a:r>
              <a:rPr dirty="0"/>
              <a:t>  - pink commit</a:t>
            </a:r>
          </a:p>
          <a:p>
            <a:pPr indent="-177800"/>
            <a:r>
              <a:rPr dirty="0"/>
              <a:t>  - lime commit</a:t>
            </a:r>
          </a:p>
          <a:p>
            <a:pPr indent="-177800"/>
            <a:r>
              <a:rPr dirty="0"/>
              <a:t>This is like a FOSS community working asynchronously across the globe.</a:t>
            </a:r>
          </a:p>
          <a:p>
            <a:pPr indent="-177800"/>
            <a:endParaRPr dirty="0"/>
          </a:p>
          <a:p>
            <a:pPr indent="-177800"/>
            <a:r>
              <a:rPr dirty="0"/>
              <a:t>Demo:</a:t>
            </a:r>
          </a:p>
          <a:p>
            <a:pPr indent="-177800"/>
            <a:r>
              <a:rPr dirty="0"/>
              <a:t>  - As a project maintainer.</a:t>
            </a:r>
          </a:p>
          <a:p>
            <a:pPr indent="-177800"/>
            <a:r>
              <a:rPr dirty="0"/>
              <a:t>  - Show list of PR’s in the upstream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Show one and see</a:t>
            </a:r>
          </a:p>
          <a:p>
            <a:pPr indent="-177800"/>
            <a:r>
              <a:rPr dirty="0"/>
              <a:t>    - “This branch has </a:t>
            </a:r>
            <a:r>
              <a:rPr b="1" dirty="0"/>
              <a:t>no conflicts </a:t>
            </a:r>
            <a:r>
              <a:rPr dirty="0"/>
              <a:t>with the base branch”</a:t>
            </a:r>
          </a:p>
          <a:p>
            <a:pPr indent="-177800"/>
            <a:r>
              <a:rPr dirty="0"/>
              <a:t>    - “</a:t>
            </a:r>
            <a:r>
              <a:rPr b="1" dirty="0"/>
              <a:t>Merging can be performed automatically</a:t>
            </a:r>
            <a:r>
              <a:rPr dirty="0"/>
              <a:t>.”</a:t>
            </a:r>
          </a:p>
          <a:p>
            <a:pPr indent="-177800"/>
            <a:r>
              <a:rPr dirty="0"/>
              <a:t>      - Because issues were chosen very carefully</a:t>
            </a:r>
          </a:p>
          <a:p>
            <a:pPr indent="-177800"/>
            <a:r>
              <a:rPr dirty="0"/>
              <a:t>      - None of them changed the same parts of the code.</a:t>
            </a:r>
          </a:p>
          <a:p>
            <a:pPr indent="-177800"/>
            <a:endParaRPr dirty="0"/>
          </a:p>
          <a:p>
            <a:pPr indent="-177800"/>
            <a:r>
              <a:rPr dirty="0"/>
              <a:t>    - NOTE: All PRs should show this.</a:t>
            </a:r>
          </a:p>
          <a:p>
            <a:pPr indent="-177800"/>
            <a:r>
              <a:rPr dirty="0"/>
              <a:t>      - Issues were created to be non-conflicting.</a:t>
            </a:r>
          </a:p>
          <a:p>
            <a:pPr indent="-177800"/>
            <a:r>
              <a:rPr dirty="0"/>
              <a:t>      - If someone messes up and makes a conflict</a:t>
            </a:r>
          </a:p>
          <a:p>
            <a:pPr indent="-177800"/>
            <a:r>
              <a:rPr dirty="0"/>
              <a:t>        - Explain briefly that it is an example of what we will get to.</a:t>
            </a:r>
          </a:p>
          <a:p>
            <a:pPr indent="-177800"/>
            <a:r>
              <a:rPr dirty="0"/>
              <a:t>        - Skip it.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Merge one automatic merge from your section.</a:t>
            </a:r>
          </a:p>
          <a:p>
            <a:pPr indent="-177800"/>
            <a:r>
              <a:rPr dirty="0"/>
              <a:t>    - Show that PR is then closed.</a:t>
            </a:r>
          </a:p>
          <a:p>
            <a:pPr indent="-177800"/>
            <a:r>
              <a:rPr dirty="0"/>
              <a:t>    - Show that with “Closes” or “Fixes” line that the issue is also closed.</a:t>
            </a:r>
          </a:p>
          <a:p>
            <a:pPr indent="-177800"/>
            <a:r>
              <a:rPr dirty="0"/>
              <a:t>    - Show that the PR is displayed in the “Code” pane.</a:t>
            </a:r>
          </a:p>
          <a:p>
            <a:pPr indent="-177800"/>
            <a:r>
              <a:rPr dirty="0"/>
              <a:t>    - Show that the link in the “Code” pane take you to the full PR.</a:t>
            </a:r>
          </a:p>
          <a:p>
            <a:pPr indent="-177800"/>
            <a:r>
              <a:rPr dirty="0"/>
              <a:t>    - Show diff</a:t>
            </a:r>
          </a:p>
          <a:p>
            <a:pPr indent="-177800"/>
            <a:r>
              <a:rPr dirty="0"/>
              <a:t>    - Show ”Commits Pane” </a:t>
            </a:r>
          </a:p>
          <a:p>
            <a:pPr indent="-177800"/>
            <a:r>
              <a:rPr dirty="0"/>
              <a:t>    - Show can go to the repo at the time of the commit</a:t>
            </a:r>
          </a:p>
          <a:p>
            <a:pPr indent="-177800"/>
            <a:r>
              <a:rPr dirty="0"/>
              <a:t>    - Point out the SHA – unique identifier.</a:t>
            </a:r>
          </a:p>
          <a:p>
            <a:pPr indent="-177800"/>
            <a:endParaRPr dirty="0"/>
          </a:p>
          <a:p>
            <a:pPr indent="-177800"/>
            <a:r>
              <a:rPr dirty="0"/>
              <a:t>- Merge all of the automatic merges from your section.</a:t>
            </a:r>
          </a:p>
          <a:p>
            <a:pPr indent="-177800"/>
            <a:r>
              <a:rPr dirty="0"/>
              <a:t>  - If any have conflicts added by earlier commits.</a:t>
            </a:r>
          </a:p>
          <a:p>
            <a:pPr indent="-177800"/>
            <a:r>
              <a:rPr dirty="0"/>
              <a:t>  - Discuss what happened.</a:t>
            </a:r>
          </a:p>
          <a:p>
            <a:pPr indent="-177800"/>
            <a:r>
              <a:rPr dirty="0"/>
              <a:t>  - Skip them as that’s what we’ll learn to deal with later today and next time.</a:t>
            </a:r>
          </a:p>
          <a:p>
            <a:pPr indent="-177800"/>
            <a:endParaRPr dirty="0"/>
          </a:p>
          <a:p>
            <a:pPr indent="-177800"/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Shape 27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5" name="Shape 27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How did we get here?</a:t>
            </a:r>
          </a:p>
          <a:p>
            <a:pPr indent="-177800"/>
            <a:r>
              <a:rPr dirty="0"/>
              <a:t>  - Discuss with your neighbors…</a:t>
            </a:r>
          </a:p>
          <a:p>
            <a:pPr indent="-177800"/>
            <a:r>
              <a:rPr dirty="0"/>
              <a:t>  - Place this list of terms </a:t>
            </a:r>
            <a:r>
              <a:rPr b="1" dirty="0"/>
              <a:t>[click] </a:t>
            </a:r>
            <a:r>
              <a:rPr dirty="0"/>
              <a:t>into a plausible order.</a:t>
            </a:r>
          </a:p>
          <a:p>
            <a:pPr indent="-177800"/>
            <a:endParaRPr dirty="0"/>
          </a:p>
          <a:p>
            <a:pPr indent="-177800"/>
            <a:r>
              <a:rPr dirty="0"/>
              <a:t>Build the list on the board:</a:t>
            </a:r>
          </a:p>
          <a:p>
            <a:pPr indent="-177800"/>
            <a:r>
              <a:rPr dirty="0"/>
              <a:t>1. sync</a:t>
            </a:r>
          </a:p>
          <a:p>
            <a:pPr indent="-177800"/>
            <a:r>
              <a:rPr dirty="0"/>
              <a:t>2. branch</a:t>
            </a:r>
          </a:p>
          <a:p>
            <a:pPr indent="-177800"/>
            <a:r>
              <a:rPr dirty="0"/>
              <a:t>3. switch</a:t>
            </a:r>
          </a:p>
          <a:p>
            <a:pPr indent="-177800"/>
            <a:r>
              <a:rPr dirty="0"/>
              <a:t>4. edit</a:t>
            </a:r>
          </a:p>
          <a:p>
            <a:pPr indent="-177800"/>
            <a:r>
              <a:rPr dirty="0"/>
              <a:t>5. stage</a:t>
            </a:r>
          </a:p>
          <a:p>
            <a:pPr indent="-177800"/>
            <a:r>
              <a:rPr dirty="0"/>
              <a:t>6. commit</a:t>
            </a:r>
          </a:p>
          <a:p>
            <a:pPr indent="-177800"/>
            <a:r>
              <a:rPr dirty="0"/>
              <a:t>7. push</a:t>
            </a:r>
          </a:p>
          <a:p>
            <a:pPr indent="-177800"/>
            <a:r>
              <a:rPr dirty="0"/>
              <a:t>8. pull request</a:t>
            </a:r>
          </a:p>
          <a:p>
            <a:pPr indent="-177800"/>
            <a:endParaRPr dirty="0"/>
          </a:p>
          <a:p>
            <a:pPr indent="-177800"/>
            <a:r>
              <a:rPr dirty="0"/>
              <a:t>Note that all developers might be doing the same thing.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Shape 27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4" name="Shape 27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This is where you were when you made your PR.</a:t>
            </a:r>
          </a:p>
          <a:p>
            <a:pPr indent="-177800"/>
            <a:r>
              <a:rPr dirty="0"/>
              <a:t>  - When you finish </a:t>
            </a:r>
            <a:r>
              <a:rPr lang="en-US" dirty="0"/>
              <a:t>your </a:t>
            </a:r>
            <a:r>
              <a:rPr lang="en-US" dirty="0" err="1"/>
              <a:t>Github</a:t>
            </a:r>
            <a:r>
              <a:rPr lang="en-US" dirty="0"/>
              <a:t> Project </a:t>
            </a:r>
            <a:r>
              <a:rPr dirty="0"/>
              <a:t>homework your PR should </a:t>
            </a:r>
            <a:r>
              <a:rPr lang="en-US" dirty="0"/>
              <a:t>say,</a:t>
            </a:r>
            <a:endParaRPr dirty="0"/>
          </a:p>
          <a:p>
            <a:pPr indent="-177800"/>
            <a:r>
              <a:rPr dirty="0"/>
              <a:t>    - can be merged automatically.</a:t>
            </a:r>
          </a:p>
          <a:p>
            <a:pPr indent="-177800"/>
            <a:r>
              <a:rPr dirty="0"/>
              <a:t>  - From this picture that should make sense</a:t>
            </a:r>
          </a:p>
          <a:p>
            <a:pPr indent="-177800"/>
            <a:r>
              <a:rPr dirty="0"/>
              <a:t>    - your blue commit (and the fuchsia and lime ones too)</a:t>
            </a:r>
          </a:p>
          <a:p>
            <a:pPr indent="-177800"/>
            <a:r>
              <a:rPr dirty="0"/>
              <a:t>    - all can be applied directly on the green one </a:t>
            </a:r>
          </a:p>
          <a:p>
            <a:pPr indent="-177800"/>
            <a:r>
              <a:rPr dirty="0"/>
              <a:t>    - which is still at the head of the main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But if we look at your PR’s now…</a:t>
            </a:r>
          </a:p>
          <a:p>
            <a:pPr indent="-177800"/>
            <a:r>
              <a:rPr dirty="0"/>
              <a:t>  - They will say “This branch has conflicts that must be resolved”</a:t>
            </a:r>
          </a:p>
          <a:p>
            <a:pPr indent="-177800"/>
            <a:r>
              <a:rPr dirty="0"/>
              <a:t>  - Show a few of their PR’s from the upstream repo to illustrate this.</a:t>
            </a:r>
          </a:p>
          <a:p>
            <a:pPr indent="-177800"/>
            <a:endParaRPr dirty="0"/>
          </a:p>
          <a:p>
            <a:pPr indent="-177800"/>
            <a:r>
              <a:rPr dirty="0"/>
              <a:t>Why/How did that happen?</a:t>
            </a:r>
          </a:p>
          <a:p>
            <a:pPr indent="-177800"/>
            <a:r>
              <a:rPr dirty="0"/>
              <a:t>  - next slide.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Shape 27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4" name="Shape 27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This is the state of the world now…</a:t>
            </a:r>
          </a:p>
          <a:p>
            <a:pPr indent="-177800"/>
            <a:r>
              <a:rPr dirty="0"/>
              <a:t>  - What has happened?  </a:t>
            </a:r>
            <a:r>
              <a:rPr b="1" dirty="0"/>
              <a:t>[click]</a:t>
            </a:r>
          </a:p>
          <a:p>
            <a:pPr indent="-177800"/>
            <a:r>
              <a:rPr dirty="0"/>
              <a:t>    - Maintainers (me) merged a pull request into main</a:t>
            </a:r>
          </a:p>
          <a:p>
            <a:pPr indent="-177800"/>
            <a:r>
              <a:rPr dirty="0"/>
              <a:t>      - the fuchsia commit was added.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[click] </a:t>
            </a:r>
            <a:r>
              <a:rPr b="0" dirty="0"/>
              <a:t>Ask: Why do you think it created conflict?</a:t>
            </a:r>
          </a:p>
          <a:p>
            <a:pPr indent="-177800"/>
            <a:r>
              <a:rPr dirty="0"/>
              <a:t>  - Just get at the idea that the blue (or lime) commit</a:t>
            </a:r>
          </a:p>
          <a:p>
            <a:pPr indent="-177800"/>
            <a:r>
              <a:rPr dirty="0"/>
              <a:t>  - must have changed the same parts of the repo</a:t>
            </a:r>
          </a:p>
          <a:p>
            <a:pPr indent="-177800"/>
            <a:r>
              <a:rPr dirty="0"/>
              <a:t>    - i.e. the same area of a file.</a:t>
            </a:r>
          </a:p>
          <a:p>
            <a:pPr indent="-177800"/>
            <a:r>
              <a:rPr dirty="0"/>
              <a:t>  - Don’t need to be too precise here.</a:t>
            </a:r>
          </a:p>
          <a:p>
            <a:pPr indent="-177800"/>
            <a:endParaRPr dirty="0"/>
          </a:p>
          <a:p>
            <a:pPr indent="-177800"/>
            <a:r>
              <a:rPr dirty="0"/>
              <a:t>Truth:</a:t>
            </a:r>
          </a:p>
          <a:p>
            <a:pPr indent="-177800"/>
            <a:r>
              <a:rPr dirty="0"/>
              <a:t>  - I merged a commit that changed</a:t>
            </a:r>
          </a:p>
          <a:p>
            <a:pPr indent="-177800"/>
            <a:r>
              <a:rPr dirty="0"/>
              <a:t>  - all four lines that were affected by the round 2 issues.</a:t>
            </a:r>
          </a:p>
          <a:p>
            <a:pPr indent="-177800"/>
            <a:r>
              <a:rPr dirty="0"/>
              <a:t>  - so that commit will create a merge conflict for everyone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Shape 27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1" name="Shape 27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When two branches are merged</a:t>
            </a:r>
          </a:p>
          <a:p>
            <a:pPr indent="-177800"/>
            <a:r>
              <a:rPr dirty="0"/>
              <a:t>  - A </a:t>
            </a:r>
            <a:r>
              <a:rPr b="1" dirty="0"/>
              <a:t>merge commit </a:t>
            </a:r>
            <a:r>
              <a:rPr dirty="0"/>
              <a:t>is added to the target branch</a:t>
            </a:r>
          </a:p>
          <a:p>
            <a:pPr indent="-177800"/>
            <a:r>
              <a:rPr dirty="0"/>
              <a:t>  - In this case we are showing an </a:t>
            </a:r>
            <a:r>
              <a:rPr b="1" dirty="0"/>
              <a:t>automatic merge</a:t>
            </a:r>
            <a:r>
              <a:rPr dirty="0"/>
              <a:t> of a feature branch into the main branch.</a:t>
            </a:r>
          </a:p>
          <a:p>
            <a:pPr indent="-177800"/>
            <a:r>
              <a:rPr dirty="0"/>
              <a:t>  - Again, this is what the maintainers will do when your branch has no conflicts.</a:t>
            </a:r>
          </a:p>
          <a:p>
            <a:pPr indent="-177800"/>
            <a:r>
              <a:rPr dirty="0"/>
              <a:t>    - Is what happened with your “Round1” issues when they were merged in the previous activity.</a:t>
            </a:r>
          </a:p>
          <a:p>
            <a:pPr indent="-177800"/>
            <a:endParaRPr dirty="0"/>
          </a:p>
          <a:p>
            <a:pPr indent="-177800"/>
            <a:r>
              <a:rPr dirty="0"/>
              <a:t>Having a merge commit makes it clear where the changes came from.</a:t>
            </a:r>
          </a:p>
          <a:p>
            <a:pPr indent="-177800"/>
            <a:r>
              <a:rPr dirty="0"/>
              <a:t>  - part of the history.</a:t>
            </a:r>
          </a:p>
          <a:p>
            <a:pPr indent="-177800"/>
            <a:r>
              <a:rPr dirty="0"/>
              <a:t>    - preserves the fact that a branch was merged</a:t>
            </a:r>
          </a:p>
          <a:p>
            <a:pPr indent="-177800"/>
            <a:r>
              <a:rPr dirty="0"/>
              <a:t>    - where the branch came from</a:t>
            </a:r>
          </a:p>
          <a:p>
            <a:pPr indent="-177800"/>
            <a:r>
              <a:rPr dirty="0"/>
              <a:t>    - what commits it contained</a:t>
            </a:r>
          </a:p>
          <a:p>
            <a:pPr indent="-177800"/>
            <a:r>
              <a:rPr dirty="0"/>
              <a:t>    - when it was merged </a:t>
            </a:r>
          </a:p>
          <a:p>
            <a:pPr indent="-177800"/>
            <a:r>
              <a:rPr dirty="0"/>
              <a:t>    - who merged it.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Shape 28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3" name="Shape 28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Let’s have a little closer look at the merge process</a:t>
            </a:r>
          </a:p>
          <a:p>
            <a:pPr indent="-177800"/>
            <a:r>
              <a:rPr dirty="0"/>
              <a:t>  - to understand why there were no conflicts last time</a:t>
            </a:r>
          </a:p>
          <a:p>
            <a:pPr indent="-177800"/>
            <a:r>
              <a:rPr dirty="0"/>
              <a:t>  - why there are conflicts this time</a:t>
            </a:r>
          </a:p>
          <a:p>
            <a:pPr indent="-177800"/>
            <a:r>
              <a:rPr dirty="0"/>
              <a:t>  - and give us a foundation for understanding how we resolve them.</a:t>
            </a:r>
          </a:p>
          <a:p>
            <a:pPr indent="-177800"/>
            <a:endParaRPr dirty="0"/>
          </a:p>
          <a:p>
            <a:pPr indent="-177800"/>
            <a:r>
              <a:rPr dirty="0"/>
              <a:t>Here the maintainers want to merge (or blend) the changes in</a:t>
            </a:r>
          </a:p>
          <a:p>
            <a:pPr indent="-177800"/>
            <a:r>
              <a:rPr dirty="0"/>
              <a:t>  - the feature branch – blue commit</a:t>
            </a:r>
          </a:p>
          <a:p>
            <a:pPr indent="-177800"/>
            <a:r>
              <a:rPr dirty="0"/>
              <a:t>  - the upstream ma</a:t>
            </a:r>
            <a:r>
              <a:rPr lang="en-US" dirty="0"/>
              <a:t>ster</a:t>
            </a:r>
            <a:r>
              <a:rPr dirty="0"/>
              <a:t> branch – fuchsia commit</a:t>
            </a:r>
          </a:p>
          <a:p>
            <a:pPr indent="-177800"/>
            <a:endParaRPr dirty="0"/>
          </a:p>
          <a:p>
            <a:pPr indent="-177800"/>
            <a:r>
              <a:rPr dirty="0"/>
              <a:t>The way this works is that git </a:t>
            </a:r>
            <a:r>
              <a:rPr u="sng" dirty="0"/>
              <a:t>uses the history </a:t>
            </a:r>
            <a:r>
              <a:rPr dirty="0"/>
              <a:t>to identify the </a:t>
            </a:r>
            <a:r>
              <a:rPr b="1" dirty="0"/>
              <a:t>best</a:t>
            </a:r>
            <a:r>
              <a:rPr dirty="0"/>
              <a:t> </a:t>
            </a:r>
            <a:r>
              <a:rPr b="1" dirty="0"/>
              <a:t>common ancestor</a:t>
            </a:r>
            <a:r>
              <a:rPr dirty="0"/>
              <a:t> that is shared by the two branches.</a:t>
            </a:r>
            <a:endParaRPr b="1" dirty="0"/>
          </a:p>
          <a:p>
            <a:pPr indent="-177800"/>
            <a:endParaRPr b="1" dirty="0"/>
          </a:p>
          <a:p>
            <a:pPr indent="-177800"/>
            <a:r>
              <a:rPr dirty="0"/>
              <a:t>  - A common ancestor is a commit that exists in both of the branches being merged.</a:t>
            </a:r>
          </a:p>
          <a:p>
            <a:pPr indent="-177800"/>
            <a:r>
              <a:rPr dirty="0"/>
              <a:t>    - What are the common ancestors here? </a:t>
            </a:r>
          </a:p>
          <a:p>
            <a:pPr indent="-177800"/>
            <a:r>
              <a:rPr dirty="0"/>
              <a:t>      - Both the feature branch and the main branch are derived from the Red, Yellow, and Green commits.</a:t>
            </a:r>
          </a:p>
          <a:p>
            <a:pPr indent="-177800"/>
            <a:r>
              <a:rPr dirty="0"/>
              <a:t>      - So those are the common ancestors.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</a:t>
            </a:r>
            <a:r>
              <a:rPr b="1" dirty="0"/>
              <a:t>[click] </a:t>
            </a:r>
            <a:r>
              <a:rPr dirty="0"/>
              <a:t>In most typical use cases the best common ancestor will be </a:t>
            </a:r>
            <a:r>
              <a:rPr b="1" dirty="0"/>
              <a:t>the most recent common ancestor.</a:t>
            </a:r>
          </a:p>
          <a:p>
            <a:pPr indent="-177800"/>
            <a:r>
              <a:rPr dirty="0"/>
              <a:t>    - What is the best common ancestor here?</a:t>
            </a:r>
          </a:p>
          <a:p>
            <a:pPr indent="-177800"/>
            <a:r>
              <a:rPr dirty="0"/>
              <a:t>      - </a:t>
            </a:r>
            <a:r>
              <a:rPr b="1" dirty="0"/>
              <a:t>[click]</a:t>
            </a:r>
            <a:r>
              <a:rPr dirty="0"/>
              <a:t> The Green commit is the newest commit that that is shared by the branches.</a:t>
            </a:r>
          </a:p>
          <a:p>
            <a:pPr indent="-177800"/>
            <a:r>
              <a:rPr dirty="0"/>
              <a:t>      - So it is the “best common ancestor”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Shape 25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7" name="Shape 2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To understand how version control (e.g. git) tracks changes and keeps a history</a:t>
            </a:r>
          </a:p>
          <a:p>
            <a:pPr indent="-177800"/>
            <a:r>
              <a:t>We need to know about commits and commit history.</a:t>
            </a:r>
          </a:p>
          <a:p>
            <a:pPr indent="-177800"/>
            <a:endParaRPr/>
          </a:p>
          <a:p>
            <a:pPr indent="-177800"/>
            <a:r>
              <a:t>A commit describes a set to changes.</a:t>
            </a:r>
          </a:p>
          <a:p>
            <a:pPr indent="-177800"/>
            <a:r>
              <a:t>  - includes the changes</a:t>
            </a:r>
          </a:p>
          <a:p>
            <a:pPr indent="-177800"/>
            <a:r>
              <a:t>  - who made the changes, </a:t>
            </a:r>
          </a:p>
          <a:p>
            <a:pPr indent="-177800"/>
            <a:r>
              <a:t>  - when the changes were made</a:t>
            </a:r>
          </a:p>
          <a:p>
            <a:pPr indent="-177800"/>
            <a:r>
              <a:t>  - a description of the changes and their purpose</a:t>
            </a:r>
          </a:p>
          <a:p>
            <a:pPr indent="-177800"/>
            <a:r>
              <a:t>  - a unique id for the commit.</a:t>
            </a:r>
          </a:p>
          <a:p>
            <a:pPr indent="-177800"/>
            <a:r>
              <a:t> </a:t>
            </a:r>
          </a:p>
          <a:p>
            <a:pPr indent="-177800"/>
            <a:r>
              <a:t>You can think of this sort of like track changes in Word or Google Docs if you have used that.</a:t>
            </a:r>
          </a:p>
          <a:p>
            <a:pPr indent="-177800"/>
            <a:endParaRPr/>
          </a:p>
          <a:p>
            <a:pPr indent="-177800"/>
            <a:r>
              <a:t>It is this sequence of commits that documents the history of the project.</a:t>
            </a:r>
          </a:p>
          <a:p>
            <a:pPr indent="-177800"/>
            <a:r>
              <a:t> - Another way to think of it is that you could start from an empty project </a:t>
            </a:r>
          </a:p>
          <a:p>
            <a:pPr indent="-177800"/>
            <a:r>
              <a:t> - then go along and apply each commit in order</a:t>
            </a:r>
          </a:p>
          <a:p>
            <a:pPr indent="-177800"/>
            <a:r>
              <a:t> - when you have applied all of the commits you have the current state of the project.</a:t>
            </a:r>
          </a:p>
          <a:p>
            <a:pPr indent="-177800"/>
            <a:endParaRPr/>
          </a:p>
          <a:p>
            <a:pPr indent="-177800"/>
            <a:r>
              <a:t>TIP: Even though it is not quite accurate, it is often useful to just think of every commit as its own full copy of the files at that point in time.</a:t>
            </a:r>
          </a:p>
          <a:p>
            <a:pPr indent="-177800"/>
            <a:r>
              <a:t>  - Because each commit has a unique identifier, then we can think about resetting the project to any commit as reverting to that point in time.</a:t>
            </a:r>
          </a:p>
          <a:p>
            <a:pPr indent="-177800"/>
            <a:r>
              <a:t>  - Useful for </a:t>
            </a:r>
          </a:p>
          <a:p>
            <a:pPr indent="-177800"/>
            <a:r>
              <a:t>    - understanding changes</a:t>
            </a:r>
          </a:p>
          <a:p>
            <a:pPr indent="-177800"/>
            <a:r>
              <a:t>    - undoing undesirable changes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Shape 28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4" name="Shape 28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Next </a:t>
            </a:r>
          </a:p>
          <a:p>
            <a:pPr indent="-177800"/>
            <a:r>
              <a:t>  - git will compare the branches being merged to the best common ancestor</a:t>
            </a:r>
          </a:p>
          <a:p>
            <a:pPr indent="-177800"/>
            <a:r>
              <a:t>  - and identify the changes that have occurred in each of the branches involved in the merge.</a:t>
            </a:r>
          </a:p>
          <a:p>
            <a:pPr indent="-177800"/>
            <a:endParaRPr/>
          </a:p>
          <a:p>
            <a:pPr indent="-177800"/>
            <a:r>
              <a:t>What changes do you see?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Shape 28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4" name="Shape 28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lines containing changes are highlighted</a:t>
            </a:r>
          </a:p>
          <a:p>
            <a:pPr indent="-177800"/>
            <a:r>
              <a:rPr dirty="0"/>
              <a:t>The specific changes are underlined.</a:t>
            </a:r>
          </a:p>
          <a:p>
            <a:pPr indent="-177800"/>
            <a:r>
              <a:rPr dirty="0"/>
              <a:t>  - The changes in the feature branch are cow and moo were changed to pig an oink</a:t>
            </a:r>
          </a:p>
          <a:p>
            <a:pPr indent="-177800"/>
            <a:r>
              <a:rPr dirty="0"/>
              <a:t>  - The changes in the main branch are duck and quack were changed to goat and </a:t>
            </a:r>
            <a:r>
              <a:rPr dirty="0" err="1"/>
              <a:t>bahh</a:t>
            </a:r>
            <a:endParaRPr dirty="0"/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[click] </a:t>
            </a:r>
            <a:r>
              <a:rPr b="0" dirty="0"/>
              <a:t>The changes can be:</a:t>
            </a:r>
          </a:p>
          <a:p>
            <a:pPr indent="-177800"/>
            <a:r>
              <a:rPr dirty="0"/>
              <a:t>  - Non-conflicting</a:t>
            </a:r>
          </a:p>
          <a:p>
            <a:pPr indent="-177800"/>
            <a:r>
              <a:rPr dirty="0"/>
              <a:t>  - Conflicting</a:t>
            </a:r>
          </a:p>
          <a:p>
            <a:pPr indent="-177800"/>
            <a:endParaRPr dirty="0"/>
          </a:p>
          <a:p>
            <a:pPr indent="-177800"/>
            <a:r>
              <a:rPr dirty="0"/>
              <a:t>Ask: </a:t>
            </a:r>
          </a:p>
          <a:p>
            <a:pPr indent="-177800"/>
            <a:r>
              <a:rPr dirty="0"/>
              <a:t>  - Do you think the current changes are conflicting or non-conflicting?</a:t>
            </a:r>
          </a:p>
          <a:p>
            <a:pPr indent="-177800"/>
            <a:r>
              <a:rPr dirty="0"/>
              <a:t>    - why?</a:t>
            </a:r>
          </a:p>
          <a:p>
            <a:pPr indent="-177800"/>
            <a:endParaRPr dirty="0"/>
          </a:p>
          <a:p>
            <a:pPr indent="-177800"/>
            <a:r>
              <a:rPr dirty="0"/>
              <a:t>Ask: </a:t>
            </a:r>
          </a:p>
          <a:p>
            <a:pPr indent="-177800"/>
            <a:r>
              <a:rPr dirty="0"/>
              <a:t>  - What would make changes conflicting?</a:t>
            </a:r>
          </a:p>
          <a:p>
            <a:pPr indent="-177800"/>
            <a:r>
              <a:rPr dirty="0"/>
              <a:t>    - if blue had changed duck or quack.</a:t>
            </a:r>
          </a:p>
          <a:p>
            <a:pPr indent="-177800"/>
            <a:r>
              <a:rPr dirty="0"/>
              <a:t>    - or if fuchsia had changed cow or moo</a:t>
            </a:r>
          </a:p>
          <a:p>
            <a:pPr indent="-177800"/>
            <a:endParaRPr dirty="0"/>
          </a:p>
          <a:p>
            <a:pPr indent="-177800"/>
            <a:r>
              <a:rPr dirty="0"/>
              <a:t>The idea of conflicting and non-conflicting changes is </a:t>
            </a:r>
          </a:p>
          <a:p>
            <a:pPr indent="-177800"/>
            <a:r>
              <a:rPr dirty="0"/>
              <a:t>  - intuitively simple</a:t>
            </a:r>
          </a:p>
          <a:p>
            <a:pPr indent="-177800"/>
            <a:r>
              <a:rPr dirty="0"/>
              <a:t>    - roughly… not on the same line</a:t>
            </a:r>
          </a:p>
          <a:p>
            <a:pPr indent="-177800"/>
            <a:r>
              <a:rPr dirty="0"/>
              <a:t>  - much more complicated in practice</a:t>
            </a:r>
          </a:p>
          <a:p>
            <a:pPr indent="-177800"/>
            <a:r>
              <a:rPr dirty="0"/>
              <a:t>     - we will not go into it and will assume it is line based.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[click] </a:t>
            </a:r>
            <a:r>
              <a:rPr b="0" dirty="0"/>
              <a:t>Non-conflicting changes can be merged automatically.</a:t>
            </a:r>
          </a:p>
          <a:p>
            <a:pPr indent="-177800"/>
            <a:r>
              <a:rPr dirty="0"/>
              <a:t>  - There is no confusion about what change to pick, because there is no conflict.</a:t>
            </a:r>
          </a:p>
          <a:p>
            <a:pPr indent="-177800"/>
            <a:r>
              <a:rPr dirty="0"/>
              <a:t>  - Thus git can perform this merge for us.</a:t>
            </a:r>
          </a:p>
          <a:p>
            <a:pPr indent="-177800"/>
            <a:r>
              <a:rPr dirty="0"/>
              <a:t>  - The managers of the upstream will do this</a:t>
            </a:r>
          </a:p>
          <a:p>
            <a:pPr indent="-177800"/>
            <a:r>
              <a:rPr dirty="0"/>
              <a:t>  - It is what we saw happen with your PR’s in the last activity.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Shape 28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92" name="Shape 28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lang="en-US" dirty="0"/>
              <a:t>[Skip the following note.] </a:t>
            </a:r>
            <a:r>
              <a:rPr dirty="0"/>
              <a:t>NOTE:</a:t>
            </a:r>
          </a:p>
          <a:p>
            <a:pPr indent="-177800"/>
            <a:r>
              <a:rPr dirty="0"/>
              <a:t>  - This skirts the issue of  what happens when there are multiple commits on the feature branch.</a:t>
            </a:r>
          </a:p>
          <a:p>
            <a:pPr indent="-177800"/>
            <a:r>
              <a:rPr dirty="0"/>
              <a:t>  - What we show here is conceptually compatible with a squash and merge</a:t>
            </a:r>
          </a:p>
          <a:p>
            <a:pPr indent="-177800"/>
            <a:r>
              <a:rPr dirty="0"/>
              <a:t>    - Squash and merge, compresses all commits in the feature branch into a single merge commit.</a:t>
            </a:r>
          </a:p>
          <a:p>
            <a:pPr indent="-177800"/>
            <a:r>
              <a:rPr dirty="0"/>
              <a:t>    - This is a common strategy for keeping project history simple.</a:t>
            </a:r>
          </a:p>
          <a:p>
            <a:pPr indent="-177800"/>
            <a:r>
              <a:rPr dirty="0"/>
              <a:t>  - Different project and different organizations will use different approaches in the case where there are multiple commits in the feature branch being merged.</a:t>
            </a:r>
          </a:p>
          <a:p>
            <a:pPr indent="-177800"/>
            <a:r>
              <a:rPr dirty="0"/>
              <a:t>    - merge (maintains all commits off to the side of main for history)</a:t>
            </a:r>
          </a:p>
          <a:p>
            <a:pPr indent="-177800"/>
            <a:r>
              <a:rPr dirty="0"/>
              <a:t>    - rebase (rebuilds commits on the end of the main branch)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Shape 29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2" name="Shape 29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What changes have occurred here?</a:t>
            </a:r>
          </a:p>
          <a:p>
            <a:pPr indent="-177800"/>
            <a:r>
              <a:rPr dirty="0"/>
              <a:t>  - In the feature branch “duck” and “quack </a:t>
            </a:r>
            <a:r>
              <a:rPr dirty="0" err="1"/>
              <a:t>quack</a:t>
            </a:r>
            <a:r>
              <a:rPr dirty="0"/>
              <a:t>” have changed to “pig” and “</a:t>
            </a:r>
            <a:r>
              <a:rPr dirty="0" err="1"/>
              <a:t>oinky</a:t>
            </a:r>
            <a:r>
              <a:rPr dirty="0"/>
              <a:t> oink”</a:t>
            </a:r>
          </a:p>
          <a:p>
            <a:pPr indent="-177800"/>
            <a:r>
              <a:rPr dirty="0"/>
              <a:t>  - In the main branch “duck” and “a quack </a:t>
            </a:r>
            <a:r>
              <a:rPr dirty="0" err="1"/>
              <a:t>quack</a:t>
            </a:r>
            <a:r>
              <a:rPr dirty="0"/>
              <a:t>” have changed to “piglet” and “an oink </a:t>
            </a:r>
            <a:r>
              <a:rPr dirty="0" err="1"/>
              <a:t>oink</a:t>
            </a:r>
            <a:r>
              <a:rPr dirty="0"/>
              <a:t>”</a:t>
            </a:r>
          </a:p>
          <a:p>
            <a:pPr indent="-177800"/>
            <a:endParaRPr dirty="0"/>
          </a:p>
          <a:p>
            <a:pPr indent="-177800"/>
            <a:r>
              <a:rPr dirty="0"/>
              <a:t>A </a:t>
            </a:r>
            <a:r>
              <a:rPr b="1" dirty="0"/>
              <a:t>merge conflict </a:t>
            </a:r>
            <a:r>
              <a:rPr dirty="0"/>
              <a:t>occurs when </a:t>
            </a:r>
          </a:p>
          <a:p>
            <a:pPr indent="-177800"/>
            <a:r>
              <a:rPr dirty="0"/>
              <a:t>  - There is no way for git to know what the intended result is.</a:t>
            </a:r>
          </a:p>
          <a:p>
            <a:pPr indent="-177800"/>
            <a:r>
              <a:rPr dirty="0"/>
              <a:t>    - should it be a pig or a piglet?</a:t>
            </a:r>
          </a:p>
          <a:p>
            <a:pPr indent="-177800"/>
            <a:r>
              <a:rPr dirty="0"/>
              <a:t>    - should it be a </a:t>
            </a:r>
            <a:r>
              <a:rPr dirty="0" err="1"/>
              <a:t>oinky</a:t>
            </a:r>
            <a:r>
              <a:rPr dirty="0"/>
              <a:t> oink or an oink </a:t>
            </a:r>
            <a:r>
              <a:rPr dirty="0" err="1"/>
              <a:t>oink</a:t>
            </a:r>
            <a:r>
              <a:rPr dirty="0"/>
              <a:t>?</a:t>
            </a:r>
          </a:p>
          <a:p>
            <a:pPr indent="-177800"/>
            <a:r>
              <a:rPr dirty="0"/>
              <a:t>  - We may know</a:t>
            </a:r>
          </a:p>
          <a:p>
            <a:pPr indent="-177800"/>
            <a:r>
              <a:rPr dirty="0"/>
              <a:t>    - but git cannot know.</a:t>
            </a:r>
          </a:p>
          <a:p>
            <a:pPr indent="-177800"/>
            <a:r>
              <a:rPr dirty="0"/>
              <a:t>  - So this must be resolved manually.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Shape 29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2" name="Shape 29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Conflicting changes are shown with highlighting in addition to the color changes and underlining.</a:t>
            </a:r>
          </a:p>
          <a:p>
            <a:pPr indent="-177800"/>
            <a:endParaRPr dirty="0"/>
          </a:p>
          <a:p>
            <a:pPr indent="-177800"/>
            <a:r>
              <a:rPr dirty="0"/>
              <a:t>When there are conflicting changes, we get “Merge Conflicts”</a:t>
            </a:r>
          </a:p>
          <a:p>
            <a:pPr indent="-177800"/>
            <a:r>
              <a:rPr dirty="0"/>
              <a:t>  - That is there is a conflict between the changes that are being merged.</a:t>
            </a:r>
          </a:p>
          <a:p>
            <a:pPr indent="-177800"/>
            <a:endParaRPr dirty="0"/>
          </a:p>
          <a:p>
            <a:pPr indent="-177800"/>
            <a:r>
              <a:rPr dirty="0"/>
              <a:t>A </a:t>
            </a:r>
            <a:r>
              <a:rPr b="1" dirty="0"/>
              <a:t>merge conflict </a:t>
            </a:r>
            <a:r>
              <a:rPr dirty="0"/>
              <a:t>occurs when: </a:t>
            </a:r>
          </a:p>
          <a:p>
            <a:pPr indent="-177800"/>
            <a:r>
              <a:rPr dirty="0"/>
              <a:t>  - There is no way for git to know what the intended result is.</a:t>
            </a:r>
          </a:p>
          <a:p>
            <a:pPr indent="-177800"/>
            <a:r>
              <a:rPr dirty="0"/>
              <a:t>    - should it be a pig or a piglet?</a:t>
            </a:r>
          </a:p>
          <a:p>
            <a:pPr indent="-177800"/>
            <a:r>
              <a:rPr dirty="0"/>
              <a:t>    - should it be a </a:t>
            </a:r>
            <a:r>
              <a:rPr dirty="0" err="1"/>
              <a:t>oinky</a:t>
            </a:r>
            <a:r>
              <a:rPr dirty="0"/>
              <a:t> oink or an oink </a:t>
            </a:r>
            <a:r>
              <a:rPr dirty="0" err="1"/>
              <a:t>oink</a:t>
            </a:r>
            <a:r>
              <a:rPr dirty="0"/>
              <a:t> or an </a:t>
            </a:r>
            <a:r>
              <a:rPr dirty="0" err="1"/>
              <a:t>oinky</a:t>
            </a:r>
            <a:r>
              <a:rPr dirty="0"/>
              <a:t> oink?</a:t>
            </a:r>
          </a:p>
          <a:p>
            <a:pPr indent="-177800"/>
            <a:r>
              <a:rPr dirty="0"/>
              <a:t>  - We may know</a:t>
            </a:r>
          </a:p>
          <a:p>
            <a:pPr indent="-177800"/>
            <a:r>
              <a:rPr dirty="0"/>
              <a:t>    - but there is no way for git to know.</a:t>
            </a:r>
          </a:p>
          <a:p>
            <a:pPr indent="-177800"/>
            <a:r>
              <a:rPr dirty="0"/>
              <a:t>    - the right choice depends on meaning.</a:t>
            </a:r>
          </a:p>
          <a:p>
            <a:pPr indent="-177800"/>
            <a:r>
              <a:rPr dirty="0"/>
              <a:t>  - So this type of conflict must be resolved manually.</a:t>
            </a:r>
          </a:p>
          <a:p>
            <a:pPr indent="-177800"/>
            <a:endParaRPr dirty="0"/>
          </a:p>
          <a:p>
            <a:pPr indent="-177800"/>
            <a:r>
              <a:rPr dirty="0"/>
              <a:t>      - The current main branch should be the starting point for all new work.</a:t>
            </a:r>
          </a:p>
          <a:p>
            <a:pPr indent="-177800"/>
            <a:r>
              <a:rPr dirty="0"/>
              <a:t>      - Basically, it is your responsibility to ensure that your changes are compatible with the current state of the main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So what do you do?</a:t>
            </a:r>
          </a:p>
          <a:p>
            <a:pPr indent="-177800"/>
            <a:r>
              <a:rPr dirty="0"/>
              <a:t>  - Sync and merge the changes in main into your feature branch.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Shape 29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0" name="Shape 29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For practice:</a:t>
            </a:r>
          </a:p>
          <a:p>
            <a:pPr indent="-177800">
              <a:defRPr b="1"/>
            </a:pPr>
            <a:r>
              <a:rPr dirty="0"/>
              <a:t>Note:</a:t>
            </a:r>
            <a:r>
              <a:rPr b="0" dirty="0"/>
              <a:t> To see the answers, unhide the following slide!</a:t>
            </a:r>
          </a:p>
          <a:p>
            <a:pPr indent="-177800"/>
            <a:endParaRPr b="0" dirty="0"/>
          </a:p>
          <a:p>
            <a:pPr indent="-177800"/>
            <a:r>
              <a:rPr dirty="0"/>
              <a:t>  - Consider this small python program…</a:t>
            </a:r>
          </a:p>
          <a:p>
            <a:pPr indent="-177800"/>
            <a:r>
              <a:rPr dirty="0"/>
              <a:t>    - What is it trying to do?</a:t>
            </a:r>
          </a:p>
          <a:p>
            <a:pPr indent="-177800"/>
            <a:endParaRPr dirty="0"/>
          </a:p>
          <a:p>
            <a:pPr indent="-177800"/>
            <a:r>
              <a:rPr dirty="0"/>
              <a:t>Use these branches and the given best common ancestor.</a:t>
            </a:r>
          </a:p>
          <a:p>
            <a:pPr indent="-177800"/>
            <a:r>
              <a:rPr dirty="0"/>
              <a:t>  - Identify all of the non-conflicting and conflicting changes that exist in the feature branch and the main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One good approach:</a:t>
            </a:r>
          </a:p>
          <a:p>
            <a:pPr indent="-177800"/>
            <a:r>
              <a:rPr dirty="0"/>
              <a:t>  - Identify all of the changes between </a:t>
            </a:r>
          </a:p>
          <a:p>
            <a:pPr indent="-177800"/>
            <a:r>
              <a:rPr dirty="0"/>
              <a:t>    - the feature branch and best common ancestor.</a:t>
            </a:r>
          </a:p>
          <a:p>
            <a:pPr indent="-177800"/>
            <a:r>
              <a:rPr dirty="0"/>
              <a:t>    - the main branch and best common ancestor.  </a:t>
            </a:r>
          </a:p>
          <a:p>
            <a:pPr indent="-177800"/>
            <a:r>
              <a:rPr dirty="0"/>
              <a:t>  - Then identify any conflicting changes</a:t>
            </a:r>
          </a:p>
          <a:p>
            <a:pPr indent="-177800"/>
            <a:r>
              <a:rPr dirty="0"/>
              <a:t>    - lines that have changed in both the feature branch and the main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Again… just using lines here is a little bit of an oversimplification of the process that git uses to find conflicts.</a:t>
            </a:r>
          </a:p>
          <a:p>
            <a:pPr indent="-177800"/>
            <a:r>
              <a:rPr dirty="0"/>
              <a:t>  - but it is conceptually accurate enough for most purposes.</a:t>
            </a:r>
          </a:p>
          <a:p>
            <a:pPr indent="-177800"/>
            <a:r>
              <a:rPr dirty="0"/>
              <a:t>  - the exact details are beyond the scope of these materials.</a:t>
            </a:r>
          </a:p>
          <a:p>
            <a:pPr indent="-177800"/>
            <a:r>
              <a:rPr dirty="0"/>
              <a:t>  - the details are documented elsewhere if you are interested.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Shape 29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8" name="Shape 29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All changes are underlined.</a:t>
            </a:r>
          </a:p>
          <a:p>
            <a:pPr indent="-177800"/>
            <a:r>
              <a:t>Non-conflicting changes are highlighted in blue.</a:t>
            </a:r>
          </a:p>
          <a:p>
            <a:pPr indent="-177800"/>
            <a:r>
              <a:t>All conflicting changes are also highlighted in red.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Shape 29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7" name="Shape 29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lang="en-US" dirty="0"/>
              <a:t>Often while you are developing, changes will be made to the upstream repository.  To keep your branch consistent with it, you should pull the changes and merge them.</a:t>
            </a:r>
          </a:p>
          <a:p>
            <a:pPr indent="-177800"/>
            <a:r>
              <a:rPr dirty="0"/>
              <a:t>In order to resolve the merge conflict you will need to</a:t>
            </a:r>
          </a:p>
          <a:p>
            <a:pPr indent="-177800"/>
            <a:r>
              <a:rPr dirty="0"/>
              <a:t>  - Get the updates to the upstream main </a:t>
            </a:r>
          </a:p>
          <a:p>
            <a:pPr indent="-177800"/>
            <a:r>
              <a:rPr dirty="0"/>
              <a:t>    - into your local repo</a:t>
            </a:r>
          </a:p>
          <a:p>
            <a:pPr indent="-177800"/>
            <a:r>
              <a:rPr dirty="0"/>
              <a:t>    - also good idea to push to origin</a:t>
            </a:r>
          </a:p>
          <a:p>
            <a:pPr indent="-177800"/>
            <a:r>
              <a:rPr dirty="0"/>
              <a:t>      - just to keep everything in sync.</a:t>
            </a:r>
          </a:p>
          <a:p>
            <a:pPr indent="-177800"/>
            <a:endParaRPr dirty="0"/>
          </a:p>
          <a:p>
            <a:pPr indent="-177800"/>
            <a:r>
              <a:rPr dirty="0"/>
              <a:t>Then you will resolve the merge conflict</a:t>
            </a:r>
          </a:p>
          <a:p>
            <a:pPr indent="-177800"/>
            <a:r>
              <a:rPr dirty="0"/>
              <a:t>  - in your local repo</a:t>
            </a:r>
          </a:p>
          <a:p>
            <a:pPr indent="-177800"/>
            <a:r>
              <a:rPr dirty="0"/>
              <a:t>  - on your machine</a:t>
            </a:r>
          </a:p>
          <a:p>
            <a:pPr indent="-177800"/>
            <a:r>
              <a:rPr dirty="0"/>
              <a:t>  - then push the result up to your origin</a:t>
            </a:r>
          </a:p>
          <a:p>
            <a:pPr indent="-177800"/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Shape 30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17" name="Shape 30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With the upstream changes now in the main branch in your local repo</a:t>
            </a:r>
          </a:p>
          <a:p>
            <a:pPr indent="-177800"/>
            <a:r>
              <a:rPr dirty="0"/>
              <a:t>You resolve the conflict by</a:t>
            </a:r>
          </a:p>
          <a:p>
            <a:pPr indent="-177800"/>
            <a:r>
              <a:rPr dirty="0"/>
              <a:t>  - merging the changes </a:t>
            </a:r>
          </a:p>
          <a:p>
            <a:pPr indent="-177800"/>
            <a:r>
              <a:rPr dirty="0"/>
              <a:t>    - from the main branch</a:t>
            </a:r>
          </a:p>
          <a:p>
            <a:pPr indent="-177800"/>
            <a:r>
              <a:rPr dirty="0"/>
              <a:t>    - into your feature branch</a:t>
            </a:r>
          </a:p>
          <a:p>
            <a:pPr indent="-177800"/>
            <a:endParaRPr dirty="0"/>
          </a:p>
          <a:p>
            <a:pPr indent="-177800"/>
            <a:r>
              <a:rPr dirty="0"/>
              <a:t>Here the merge commit is in the </a:t>
            </a:r>
            <a:r>
              <a:rPr dirty="0" err="1"/>
              <a:t>hasPig</a:t>
            </a:r>
            <a:r>
              <a:rPr dirty="0"/>
              <a:t> branch</a:t>
            </a:r>
          </a:p>
          <a:p>
            <a:pPr indent="-177800"/>
            <a:r>
              <a:rPr dirty="0"/>
              <a:t>  - it blends the changes in the </a:t>
            </a:r>
            <a:r>
              <a:rPr dirty="0" err="1"/>
              <a:t>fusch</a:t>
            </a:r>
            <a:r>
              <a:rPr lang="en-US" dirty="0" err="1"/>
              <a:t>i</a:t>
            </a:r>
            <a:r>
              <a:rPr dirty="0" err="1"/>
              <a:t>a</a:t>
            </a:r>
            <a:r>
              <a:rPr dirty="0"/>
              <a:t> and blue branches</a:t>
            </a:r>
          </a:p>
          <a:p>
            <a:pPr indent="-177800"/>
            <a:endParaRPr dirty="0"/>
          </a:p>
          <a:p>
            <a:pPr indent="-177800"/>
            <a:r>
              <a:rPr dirty="0"/>
              <a:t>For example, here:</a:t>
            </a:r>
          </a:p>
          <a:p>
            <a:pPr indent="-177800"/>
            <a:r>
              <a:rPr dirty="0"/>
              <a:t>  - piglet is taken from main (because piglets are cute)</a:t>
            </a:r>
          </a:p>
          <a:p>
            <a:pPr indent="-177800"/>
            <a:r>
              <a:rPr dirty="0"/>
              <a:t>  - the line “an oink </a:t>
            </a:r>
            <a:r>
              <a:rPr dirty="0" err="1"/>
              <a:t>oink</a:t>
            </a:r>
            <a:r>
              <a:rPr dirty="0"/>
              <a:t>” is blended from the two commits:</a:t>
            </a:r>
          </a:p>
          <a:p>
            <a:pPr indent="-177800"/>
            <a:r>
              <a:rPr dirty="0"/>
              <a:t>    - an is taken from the main branch (because it is better grammatically).</a:t>
            </a:r>
          </a:p>
          <a:p>
            <a:pPr indent="-177800"/>
            <a:r>
              <a:rPr dirty="0"/>
              <a:t>    - oink </a:t>
            </a:r>
            <a:r>
              <a:rPr dirty="0" err="1"/>
              <a:t>oink</a:t>
            </a:r>
            <a:r>
              <a:rPr dirty="0"/>
              <a:t> is taken from the feature branch (because the sounds are always the same in the song).</a:t>
            </a:r>
          </a:p>
          <a:p>
            <a:pPr indent="-177800"/>
            <a:r>
              <a:rPr dirty="0"/>
              <a:t>  - The merge commit used a blending of the two colors to indicate the merge.</a:t>
            </a:r>
          </a:p>
          <a:p>
            <a:pPr indent="-177800"/>
            <a:r>
              <a:rPr dirty="0"/>
              <a:t>    - I.e. not a white ring like in the automatic merge earlier.</a:t>
            </a:r>
          </a:p>
          <a:p>
            <a:pPr indent="-177800"/>
            <a:r>
              <a:rPr dirty="0"/>
              <a:t>  - The merge commit is then added to the end of your feature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Might seem backwards</a:t>
            </a:r>
          </a:p>
          <a:p>
            <a:pPr indent="-177800"/>
            <a:r>
              <a:rPr dirty="0"/>
              <a:t>  - We want the changes in main</a:t>
            </a:r>
          </a:p>
          <a:p>
            <a:pPr indent="-177800"/>
            <a:r>
              <a:rPr dirty="0"/>
              <a:t>  - Ask: Why not merge into the main branch?</a:t>
            </a:r>
          </a:p>
          <a:p>
            <a:pPr indent="-177800"/>
            <a:r>
              <a:rPr dirty="0"/>
              <a:t>    - recall that we don’t ever merge into main</a:t>
            </a:r>
          </a:p>
          <a:p>
            <a:pPr indent="-177800"/>
            <a:r>
              <a:rPr dirty="0"/>
              <a:t>    - we leave that to the maintainers</a:t>
            </a:r>
          </a:p>
          <a:p>
            <a:pPr indent="-177800"/>
            <a:r>
              <a:rPr dirty="0"/>
              <a:t>    - If we don’t, then we get into the problem were we can’t fast forward our main branch from the upstream.</a:t>
            </a:r>
          </a:p>
          <a:p>
            <a:pPr indent="-177800"/>
            <a:endParaRPr dirty="0"/>
          </a:p>
          <a:p>
            <a:pPr indent="-177800"/>
            <a:r>
              <a:rPr dirty="0"/>
              <a:t>By doing the merge</a:t>
            </a:r>
          </a:p>
          <a:p>
            <a:pPr indent="-177800"/>
            <a:r>
              <a:rPr dirty="0"/>
              <a:t>  - We have told git how we want conflicts between the blue and fuchsia commits to be resolved.</a:t>
            </a:r>
          </a:p>
          <a:p>
            <a:pPr indent="-177800"/>
            <a:r>
              <a:rPr dirty="0"/>
              <a:t>  - The blue/fuchsia merge commit contains that information.</a:t>
            </a:r>
          </a:p>
          <a:p>
            <a:pPr indent="-177800"/>
            <a:r>
              <a:rPr dirty="0"/>
              <a:t>  - Doing so ensures that the maintainers will now be able to merge the feature branch automatically.</a:t>
            </a:r>
          </a:p>
          <a:p>
            <a:pPr indent="-177800"/>
            <a:r>
              <a:rPr dirty="0"/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Shape 30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6" name="Shape 30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When a merge conflict occurs</a:t>
            </a:r>
          </a:p>
          <a:p>
            <a:pPr indent="-177800"/>
            <a:r>
              <a:rPr dirty="0"/>
              <a:t>  - git will place text directly into the conflicting files</a:t>
            </a:r>
          </a:p>
          <a:p>
            <a:pPr indent="-177800"/>
            <a:r>
              <a:rPr dirty="0"/>
              <a:t>  - to represent the conflict</a:t>
            </a:r>
          </a:p>
          <a:p>
            <a:pPr indent="-177800"/>
            <a:endParaRPr dirty="0"/>
          </a:p>
          <a:p>
            <a:pPr indent="-177800"/>
            <a:r>
              <a:rPr dirty="0"/>
              <a:t>Note that the content here does not correspond exactly with the prior examples…</a:t>
            </a:r>
          </a:p>
          <a:p>
            <a:pPr indent="-177800"/>
            <a:r>
              <a:rPr dirty="0"/>
              <a:t>  - but it still illustrates how merge conflict information is displayed in the text files.</a:t>
            </a:r>
          </a:p>
          <a:p>
            <a:pPr indent="-177800"/>
            <a:endParaRPr dirty="0"/>
          </a:p>
          <a:p>
            <a:pPr indent="-177800"/>
            <a:r>
              <a:rPr dirty="0"/>
              <a:t>Ask</a:t>
            </a:r>
          </a:p>
          <a:p>
            <a:pPr indent="-177800"/>
            <a:r>
              <a:rPr dirty="0"/>
              <a:t>  - What do you think we are seeing here?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the three versions of the conflicting content</a:t>
            </a:r>
          </a:p>
          <a:p>
            <a:pPr indent="-177800"/>
            <a:r>
              <a:rPr dirty="0"/>
              <a:t>    - the feature branch</a:t>
            </a:r>
          </a:p>
          <a:p>
            <a:pPr indent="-177800"/>
            <a:r>
              <a:rPr dirty="0"/>
              <a:t>    - the best common ancestor</a:t>
            </a:r>
          </a:p>
          <a:p>
            <a:pPr indent="-177800"/>
            <a:r>
              <a:rPr dirty="0"/>
              <a:t>    - the main branch</a:t>
            </a:r>
          </a:p>
          <a:p>
            <a:pPr indent="-177800"/>
            <a:endParaRPr dirty="0"/>
          </a:p>
          <a:p>
            <a:pPr indent="-177800"/>
            <a:r>
              <a:rPr dirty="0"/>
              <a:t>The conflict is indicated by</a:t>
            </a:r>
          </a:p>
          <a:p>
            <a:pPr indent="-177800"/>
            <a:r>
              <a:rPr dirty="0"/>
              <a:t>  - “Chevrons”</a:t>
            </a:r>
          </a:p>
          <a:p>
            <a:pPr indent="-177800"/>
            <a:r>
              <a:rPr dirty="0"/>
              <a:t>    - Aligned V shapes</a:t>
            </a:r>
          </a:p>
          <a:p>
            <a:pPr indent="-177800"/>
            <a:r>
              <a:rPr dirty="0"/>
              <a:t>    - Often on military uniforms to indicate rank</a:t>
            </a:r>
          </a:p>
          <a:p>
            <a:pPr indent="-177800"/>
            <a:r>
              <a:rPr dirty="0"/>
              <a:t>    - also often used for directional road markings.</a:t>
            </a:r>
          </a:p>
          <a:p>
            <a:pPr indent="-177800"/>
            <a:endParaRPr dirty="0"/>
          </a:p>
          <a:p>
            <a:pPr indent="-177800"/>
            <a:r>
              <a:rPr dirty="0"/>
              <a:t>The other symbols</a:t>
            </a:r>
          </a:p>
          <a:p>
            <a:pPr indent="-177800"/>
            <a:r>
              <a:rPr dirty="0"/>
              <a:t>  - ||||||| fc40270</a:t>
            </a:r>
          </a:p>
          <a:p>
            <a:pPr indent="-177800"/>
            <a:r>
              <a:rPr dirty="0"/>
              <a:t>    - the SHA of the best common ancestor</a:t>
            </a:r>
          </a:p>
          <a:p>
            <a:pPr indent="-177800"/>
            <a:r>
              <a:rPr dirty="0"/>
              <a:t>  - ======</a:t>
            </a:r>
          </a:p>
          <a:p>
            <a:pPr indent="-177800"/>
            <a:r>
              <a:rPr dirty="0"/>
              <a:t>    - just a divider before the main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You can simply edit the file:</a:t>
            </a:r>
          </a:p>
          <a:p>
            <a:pPr indent="-177800"/>
            <a:r>
              <a:rPr dirty="0"/>
              <a:t>  - Open it in any editor you want</a:t>
            </a:r>
          </a:p>
          <a:p>
            <a:pPr indent="-177800"/>
            <a:r>
              <a:rPr dirty="0"/>
              <a:t>  - Make everything between the chevrons look the way you want.</a:t>
            </a:r>
          </a:p>
          <a:p>
            <a:pPr indent="-177800"/>
            <a:r>
              <a:rPr dirty="0"/>
              <a:t>    - Just edit it down to the correct blended version.</a:t>
            </a:r>
          </a:p>
          <a:p>
            <a:pPr indent="-177800"/>
            <a:r>
              <a:rPr dirty="0"/>
              <a:t>  - Remove the chevrons</a:t>
            </a:r>
          </a:p>
          <a:p>
            <a:pPr indent="-177800"/>
            <a:r>
              <a:rPr dirty="0"/>
              <a:t>  - Save and exit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Shape 25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9" name="Shape 25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-177800"/>
          </a:lstStyle>
          <a:p>
            <a:r>
              <a:rPr dirty="0"/>
              <a:t>When you make changes to a file, you execute ‘git add file1’ to add those changes to </a:t>
            </a:r>
            <a:r>
              <a:rPr lang="en-US" dirty="0"/>
              <a:t>the </a:t>
            </a:r>
            <a:r>
              <a:rPr dirty="0"/>
              <a:t> staging area</a:t>
            </a:r>
            <a:r>
              <a:rPr lang="en-US" dirty="0"/>
              <a:t>.</a:t>
            </a:r>
          </a:p>
          <a:p>
            <a:r>
              <a:rPr lang="en-US" dirty="0"/>
              <a:t>F</a:t>
            </a:r>
            <a:r>
              <a:rPr dirty="0"/>
              <a:t>rom there you execute git commit to finalize those changes and add them to git’s history tree.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Shape 30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3" name="Shape 30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GUI merge tool will display the same information</a:t>
            </a:r>
          </a:p>
          <a:p>
            <a:pPr indent="-177800"/>
            <a:r>
              <a:rPr dirty="0"/>
              <a:t>In a way that makes it a little easier to work with.</a:t>
            </a:r>
          </a:p>
          <a:p>
            <a:pPr indent="-177800"/>
            <a:endParaRPr dirty="0"/>
          </a:p>
          <a:p>
            <a:pPr indent="-177800"/>
            <a:r>
              <a:rPr dirty="0"/>
              <a:t>Colors: </a:t>
            </a:r>
          </a:p>
          <a:p>
            <a:pPr indent="-177800"/>
            <a:r>
              <a:rPr dirty="0"/>
              <a:t>  - red indicates conflicts</a:t>
            </a:r>
          </a:p>
          <a:p>
            <a:pPr indent="-177800"/>
            <a:r>
              <a:rPr dirty="0"/>
              <a:t>  - blue indicates changes but not conflicting</a:t>
            </a:r>
          </a:p>
          <a:p>
            <a:pPr indent="-177800"/>
            <a:r>
              <a:rPr dirty="0"/>
              <a:t>  </a:t>
            </a:r>
          </a:p>
          <a:p>
            <a:pPr indent="-177800"/>
            <a:r>
              <a:rPr dirty="0"/>
              <a:t>Action:</a:t>
            </a:r>
          </a:p>
          <a:p>
            <a:pPr indent="-177800"/>
            <a:r>
              <a:rPr dirty="0"/>
              <a:t>  - Goal is to make the middle pane into what you want</a:t>
            </a:r>
          </a:p>
          <a:p>
            <a:pPr indent="-177800"/>
            <a:r>
              <a:rPr dirty="0"/>
              <a:t>    - click arrows to move changes to the middle pane.</a:t>
            </a:r>
          </a:p>
          <a:p>
            <a:pPr indent="-177800"/>
            <a:r>
              <a:rPr dirty="0"/>
              <a:t>    - edit the middle pane directly</a:t>
            </a:r>
          </a:p>
          <a:p>
            <a:pPr indent="-177800"/>
            <a:r>
              <a:rPr dirty="0"/>
              <a:t>  - Save</a:t>
            </a:r>
          </a:p>
          <a:p>
            <a:pPr indent="-177800"/>
            <a:r>
              <a:rPr dirty="0"/>
              <a:t>  - Exit</a:t>
            </a:r>
          </a:p>
          <a:p>
            <a:pPr indent="-177800"/>
            <a:endParaRPr dirty="0"/>
          </a:p>
          <a:p>
            <a:pPr indent="-177800"/>
            <a:r>
              <a:rPr dirty="0"/>
              <a:t>Another nice thing about the GUI tool is if there are multiple conflicts</a:t>
            </a:r>
          </a:p>
          <a:p>
            <a:pPr indent="-177800"/>
            <a:r>
              <a:rPr dirty="0"/>
              <a:t>  - the Up and Down arrows at the top</a:t>
            </a:r>
          </a:p>
          <a:p>
            <a:pPr indent="-177800"/>
            <a:r>
              <a:rPr dirty="0"/>
              <a:t>  - will move you to the next or previous conflict.</a:t>
            </a:r>
          </a:p>
          <a:p>
            <a:pPr indent="-177800"/>
            <a:endParaRPr dirty="0"/>
          </a:p>
          <a:p>
            <a:pPr indent="-177800"/>
            <a:r>
              <a:rPr dirty="0"/>
              <a:t>Most IDE’s will have some sort of integrated merge tool.</a:t>
            </a:r>
          </a:p>
          <a:p>
            <a:pPr indent="-177800"/>
            <a:r>
              <a:rPr dirty="0"/>
              <a:t>  - Eclipse, </a:t>
            </a:r>
            <a:r>
              <a:rPr dirty="0" err="1"/>
              <a:t>VSCode</a:t>
            </a:r>
            <a:r>
              <a:rPr dirty="0"/>
              <a:t>/</a:t>
            </a:r>
            <a:r>
              <a:rPr dirty="0" err="1"/>
              <a:t>VSCodium</a:t>
            </a:r>
            <a:endParaRPr dirty="0"/>
          </a:p>
          <a:p>
            <a:pPr indent="-177800"/>
            <a:r>
              <a:rPr dirty="0"/>
              <a:t>    - whatever you happen to use.</a:t>
            </a:r>
          </a:p>
          <a:p>
            <a:pPr indent="-177800"/>
            <a:r>
              <a:rPr dirty="0"/>
              <a:t>    - They all display the same information</a:t>
            </a:r>
          </a:p>
          <a:p>
            <a:pPr indent="-177800"/>
            <a:r>
              <a:rPr dirty="0"/>
              <a:t>    - Just in slightly different ways.</a:t>
            </a:r>
          </a:p>
          <a:p>
            <a:pPr indent="-177800"/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Shape 30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9" name="Shape 30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Here we just have it all together.</a:t>
            </a:r>
          </a:p>
          <a:p>
            <a:pPr indent="-177800"/>
            <a:r>
              <a:rPr dirty="0"/>
              <a:t>  - we already synchronized</a:t>
            </a:r>
          </a:p>
          <a:p>
            <a:pPr indent="-177800"/>
            <a:r>
              <a:rPr dirty="0"/>
              <a:t>  - we switch to the feature branch</a:t>
            </a:r>
          </a:p>
          <a:p>
            <a:pPr indent="-177800"/>
            <a:r>
              <a:rPr dirty="0"/>
              <a:t>  - perform the merge to resolve the conflict</a:t>
            </a:r>
          </a:p>
          <a:p>
            <a:pPr indent="-177800"/>
            <a:r>
              <a:rPr dirty="0"/>
              <a:t>    - Note that this will mean that you have changed the local files!</a:t>
            </a:r>
          </a:p>
          <a:p>
            <a:pPr indent="-177800"/>
            <a:r>
              <a:rPr dirty="0"/>
              <a:t>      - Edited them by hand</a:t>
            </a:r>
          </a:p>
          <a:p>
            <a:pPr indent="-177800"/>
            <a:r>
              <a:rPr dirty="0"/>
              <a:t>      - or used a GUI tool</a:t>
            </a:r>
          </a:p>
          <a:p>
            <a:pPr indent="-177800"/>
            <a:r>
              <a:rPr dirty="0"/>
              <a:t>    - So these changes need to be staged and committed.</a:t>
            </a:r>
          </a:p>
          <a:p>
            <a:pPr indent="-177800"/>
            <a:r>
              <a:rPr dirty="0"/>
              <a:t>  - stage the changes</a:t>
            </a:r>
          </a:p>
          <a:p>
            <a:pPr indent="-177800"/>
            <a:r>
              <a:rPr dirty="0"/>
              <a:t>  - commit the changes</a:t>
            </a:r>
          </a:p>
          <a:p>
            <a:pPr indent="-177800"/>
            <a:r>
              <a:rPr dirty="0"/>
              <a:t>  - push the feature branch</a:t>
            </a:r>
          </a:p>
          <a:p>
            <a:pPr indent="-177800"/>
            <a:r>
              <a:rPr dirty="0"/>
              <a:t>    - recall that this will automatically update the PR</a:t>
            </a:r>
          </a:p>
          <a:p>
            <a:pPr indent="-177800"/>
            <a:r>
              <a:rPr dirty="0"/>
              <a:t>    - and now it will be able to be merged automatically.</a:t>
            </a:r>
          </a:p>
          <a:p>
            <a:pPr indent="-177800"/>
            <a:endParaRPr dirty="0"/>
          </a:p>
          <a:p>
            <a:pPr indent="-177800"/>
            <a:r>
              <a:rPr dirty="0"/>
              <a:t>This is where you will want to get to by the end of the activities for this topic.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Shape 30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6" name="Shape 30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No need to spend much time here.</a:t>
            </a:r>
          </a:p>
          <a:p>
            <a:pPr indent="-177800"/>
            <a:endParaRPr dirty="0"/>
          </a:p>
          <a:p>
            <a:pPr indent="-177800"/>
            <a:r>
              <a:rPr dirty="0"/>
              <a:t>If you can look at this and remember </a:t>
            </a:r>
          </a:p>
          <a:p>
            <a:pPr indent="-177800"/>
            <a:r>
              <a:rPr dirty="0"/>
              <a:t>  - what each of the yellow terms means</a:t>
            </a:r>
          </a:p>
          <a:p>
            <a:pPr indent="-177800"/>
            <a:r>
              <a:rPr dirty="0"/>
              <a:t>  - how it relates to the others</a:t>
            </a:r>
          </a:p>
          <a:p>
            <a:pPr indent="-177800"/>
            <a:r>
              <a:rPr dirty="0"/>
              <a:t>  - sequence them into a workflow</a:t>
            </a:r>
          </a:p>
          <a:p>
            <a:pPr indent="-177800"/>
            <a:endParaRPr dirty="0"/>
          </a:p>
          <a:p>
            <a:pPr indent="-177800"/>
            <a:r>
              <a:rPr dirty="0"/>
              <a:t>Then you are in good shape.</a:t>
            </a:r>
          </a:p>
          <a:p>
            <a:pPr indent="-177800"/>
            <a:r>
              <a:rPr dirty="0"/>
              <a:t>  - if not keep this handy</a:t>
            </a:r>
          </a:p>
          <a:p>
            <a:pPr indent="-177800"/>
            <a:r>
              <a:rPr dirty="0"/>
              <a:t>  - review a little </a:t>
            </a:r>
          </a:p>
          <a:p>
            <a:pPr indent="-177800"/>
            <a:r>
              <a:rPr dirty="0"/>
              <a:t>  - make more sense of it little by little.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Shape 30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2" name="Shape 30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maintainers merged your changes (blue)</a:t>
            </a:r>
          </a:p>
          <a:p>
            <a:pPr indent="-177800"/>
            <a:r>
              <a:rPr dirty="0"/>
              <a:t>But may also have merged changes from others (pink, lime)</a:t>
            </a:r>
          </a:p>
          <a:p>
            <a:pPr indent="-177800"/>
            <a:endParaRPr dirty="0"/>
          </a:p>
          <a:p>
            <a:pPr indent="-177800"/>
            <a:r>
              <a:rPr dirty="0"/>
              <a:t>So at this point:</a:t>
            </a:r>
          </a:p>
          <a:p>
            <a:pPr indent="-177800"/>
            <a:r>
              <a:rPr dirty="0"/>
              <a:t>  - the main branch in your origin is not the same as in the upstream</a:t>
            </a:r>
          </a:p>
          <a:p>
            <a:pPr indent="-177800"/>
            <a:r>
              <a:rPr dirty="0"/>
              <a:t>  - the main branch in your local repo is not the same as in the upstream.</a:t>
            </a:r>
          </a:p>
          <a:p>
            <a:pPr indent="-177800"/>
            <a:endParaRPr dirty="0"/>
          </a:p>
          <a:p>
            <a:pPr indent="-177800"/>
            <a:r>
              <a:rPr dirty="0"/>
              <a:t>And recall that</a:t>
            </a:r>
          </a:p>
          <a:p>
            <a:pPr indent="-177800"/>
            <a:r>
              <a:rPr dirty="0"/>
              <a:t>  - all new work is supposed to begin from the end of the main branch.</a:t>
            </a:r>
          </a:p>
          <a:p>
            <a:pPr indent="-177800"/>
            <a:endParaRPr dirty="0"/>
          </a:p>
          <a:p>
            <a:pPr indent="-177800"/>
            <a:r>
              <a:rPr dirty="0"/>
              <a:t>So now if you wish to make another contribution</a:t>
            </a:r>
          </a:p>
          <a:p>
            <a:pPr indent="-177800"/>
            <a:r>
              <a:rPr dirty="0"/>
              <a:t>  - You need to get the updated main branch.</a:t>
            </a:r>
          </a:p>
          <a:p>
            <a:pPr indent="-177800"/>
            <a:r>
              <a:rPr dirty="0"/>
              <a:t>  - You need to get those changes to the main branch </a:t>
            </a:r>
          </a:p>
          <a:p>
            <a:pPr indent="-177800"/>
            <a:r>
              <a:rPr dirty="0"/>
              <a:t>    - into our origin repository</a:t>
            </a:r>
          </a:p>
          <a:p>
            <a:pPr indent="-177800"/>
            <a:r>
              <a:rPr dirty="0"/>
              <a:t>    - into our local repository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hape 30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83" name="Shape 3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This is a 3 step process.</a:t>
            </a:r>
          </a:p>
          <a:p>
            <a:pPr indent="-177800"/>
            <a:endParaRPr/>
          </a:p>
          <a:p>
            <a:pPr indent="-177800"/>
            <a:r>
              <a:t>  - Switch to the main branch</a:t>
            </a:r>
          </a:p>
          <a:p>
            <a:pPr indent="-177800"/>
            <a:r>
              <a:t>    - because that is what we want to update.</a:t>
            </a:r>
          </a:p>
          <a:p>
            <a:pPr indent="-177800"/>
            <a:endParaRPr/>
          </a:p>
          <a:p>
            <a:pPr indent="-177800"/>
            <a:r>
              <a:t>  - Pull the main branch from the upstream.</a:t>
            </a:r>
          </a:p>
          <a:p>
            <a:pPr indent="-177800"/>
            <a:r>
              <a:t>    - This gets the new commits from the upstream main</a:t>
            </a:r>
          </a:p>
          <a:p>
            <a:pPr indent="-177800"/>
            <a:r>
              <a:t>    - appends them to the end of your main branch</a:t>
            </a:r>
          </a:p>
          <a:p>
            <a:pPr indent="-177800"/>
            <a:endParaRPr/>
          </a:p>
          <a:p>
            <a:pPr indent="-177800"/>
            <a:r>
              <a:t>  - Push your main branch to the origin.</a:t>
            </a:r>
          </a:p>
          <a:p>
            <a:pPr indent="-177800"/>
            <a:r>
              <a:t>    - makes your main there look like your local main.</a:t>
            </a:r>
          </a:p>
          <a:p>
            <a:pPr indent="-177800"/>
            <a:endParaRPr/>
          </a:p>
          <a:p>
            <a:pPr indent="-177800"/>
            <a:r>
              <a:t>Note: One other thing that will need to be done.</a:t>
            </a:r>
          </a:p>
          <a:p>
            <a:pPr indent="-177800"/>
            <a:r>
              <a:t>  - The dotted orange line from local to upstream is new.</a:t>
            </a:r>
          </a:p>
          <a:p>
            <a:pPr indent="-177800"/>
            <a:r>
              <a:t>  - Need to establish that connection so your local knows about the upstream.</a:t>
            </a:r>
          </a:p>
          <a:p>
            <a:pPr indent="-177800"/>
            <a:r>
              <a:t>  - </a:t>
            </a:r>
            <a:r>
              <a:rPr b="1"/>
              <a:t>[click] </a:t>
            </a:r>
            <a:r>
              <a:t>Called “Setting the upstream remote”</a:t>
            </a:r>
          </a:p>
          <a:p>
            <a:pPr indent="-177800"/>
            <a:endParaRPr/>
          </a:p>
          <a:p>
            <a:pPr indent="-177800"/>
            <a:r>
              <a:t>This works easily because you never changed the main branch!!</a:t>
            </a:r>
          </a:p>
          <a:p>
            <a:pPr indent="-177800"/>
            <a:r>
              <a:t>  - So the blue commit can always be built on top of the green one</a:t>
            </a:r>
          </a:p>
          <a:p>
            <a:pPr indent="-177800"/>
            <a:r>
              <a:t>  - and the pink one on top of the blue one</a:t>
            </a:r>
          </a:p>
          <a:p>
            <a:pPr indent="-177800"/>
            <a:r>
              <a:t>  - and the lime one on top of the pink one.</a:t>
            </a:r>
          </a:p>
          <a:p>
            <a:pPr indent="-177800"/>
            <a:endParaRPr/>
          </a:p>
          <a:p>
            <a:pPr indent="-177800"/>
            <a:r>
              <a:t>Do you think the order that the maintainers added these commits matters?</a:t>
            </a:r>
          </a:p>
          <a:p>
            <a:pPr indent="-177800"/>
            <a:r>
              <a:t>  - No. They were all carefully engineered so that they didn’t conflict.</a:t>
            </a:r>
          </a:p>
          <a:p>
            <a:pPr indent="-177800"/>
            <a:r>
              <a:t>  - any commit they put after green could have been put on the end of your main.</a:t>
            </a:r>
          </a:p>
          <a:p>
            <a:pPr indent="-177800"/>
            <a:r>
              <a:t>  - so as long as none of them conflict and all build from green its going to work.</a:t>
            </a:r>
          </a:p>
          <a:p>
            <a:pPr indent="-177800"/>
            <a:r>
              <a:t>    - Imagine each commit being to a different file.</a:t>
            </a:r>
          </a:p>
          <a:p>
            <a:pPr indent="-177800"/>
            <a:r>
              <a:t>    - this is what was done in the prior homework</a:t>
            </a:r>
          </a:p>
          <a:p>
            <a:pPr indent="-177800"/>
            <a:r>
              <a:t>      - All of the issues were carefully created so that they were in different files or different parts of the same file.</a:t>
            </a:r>
          </a:p>
          <a:p>
            <a:pPr indent="-177800"/>
            <a:endParaRPr/>
          </a:p>
          <a:p>
            <a:pPr indent="-177800"/>
            <a:r>
              <a:t>This is the reason we don’t commit to main.</a:t>
            </a:r>
          </a:p>
          <a:p>
            <a:pPr indent="-177800"/>
            <a:r>
              <a:t>  - As long as you don’t commit to main,</a:t>
            </a:r>
          </a:p>
          <a:p>
            <a:pPr indent="-177800"/>
            <a:r>
              <a:t>  - any commits added to main by the maintainers</a:t>
            </a:r>
          </a:p>
          <a:p>
            <a:pPr indent="-177800"/>
            <a:r>
              <a:t>  - can simply be added onto your main</a:t>
            </a:r>
          </a:p>
          <a:p>
            <a:pPr indent="-177800"/>
            <a:endParaRPr/>
          </a:p>
          <a:p>
            <a:pPr indent="-177800">
              <a:defRPr b="1"/>
            </a:pPr>
            <a:r>
              <a:t>[click] </a:t>
            </a:r>
            <a:r>
              <a:rPr b="0"/>
              <a:t>This is called a “Fast-Forward Merge”</a:t>
            </a:r>
          </a:p>
          <a:p>
            <a:pPr indent="-177800"/>
            <a:endParaRPr b="0"/>
          </a:p>
          <a:p>
            <a:pPr indent="-177800"/>
            <a:endParaRPr b="0"/>
          </a:p>
          <a:p>
            <a:pPr indent="-177800"/>
            <a:endParaRPr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Shape 30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1" name="Shape 30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fast-forward merge we just saw works because we didn’t commit to main.</a:t>
            </a:r>
          </a:p>
          <a:p>
            <a:pPr indent="-177800"/>
            <a:endParaRPr dirty="0"/>
          </a:p>
          <a:p>
            <a:pPr indent="-177800"/>
            <a:r>
              <a:rPr dirty="0"/>
              <a:t>That is we followed our RULE:</a:t>
            </a:r>
          </a:p>
          <a:p>
            <a:pPr indent="-177800"/>
            <a:r>
              <a:rPr dirty="0"/>
              <a:t>  - You should only ever commit to feature branches.</a:t>
            </a:r>
          </a:p>
          <a:p>
            <a:pPr indent="-177800"/>
            <a:endParaRPr dirty="0"/>
          </a:p>
          <a:p>
            <a:pPr indent="-177800"/>
            <a:r>
              <a:rPr dirty="0"/>
              <a:t>Let’s see what happens when you don’t follow the rule!!</a:t>
            </a:r>
          </a:p>
          <a:p>
            <a:pPr indent="-177800"/>
            <a:endParaRPr dirty="0"/>
          </a:p>
          <a:p>
            <a:pPr indent="-177800"/>
            <a:r>
              <a:rPr dirty="0"/>
              <a:t>Consider this picture.</a:t>
            </a:r>
          </a:p>
          <a:p>
            <a:pPr indent="-177800"/>
            <a:endParaRPr dirty="0"/>
          </a:p>
          <a:p>
            <a:pPr indent="-177800"/>
            <a:r>
              <a:rPr dirty="0"/>
              <a:t>Activity: </a:t>
            </a:r>
          </a:p>
          <a:p>
            <a:pPr indent="-177800"/>
            <a:r>
              <a:rPr dirty="0"/>
              <a:t>  - Small groups discuss and answer the questions:</a:t>
            </a:r>
          </a:p>
          <a:p>
            <a:pPr indent="-177800"/>
            <a:r>
              <a:rPr dirty="0"/>
              <a:t>    - What have you done?</a:t>
            </a:r>
          </a:p>
          <a:p>
            <a:pPr indent="-177800"/>
            <a:r>
              <a:rPr dirty="0"/>
              <a:t>    - What have the maintainers done?</a:t>
            </a:r>
          </a:p>
          <a:p>
            <a:pPr indent="-177800"/>
            <a:r>
              <a:rPr dirty="0"/>
              <a:t>    - What could go wrong when you pull? </a:t>
            </a:r>
          </a:p>
          <a:p>
            <a:pPr indent="-177800"/>
            <a:r>
              <a:rPr dirty="0"/>
              <a:t>    - Are there conditions when everything would be okay?</a:t>
            </a:r>
          </a:p>
          <a:p>
            <a:pPr indent="-177800"/>
            <a:r>
              <a:rPr dirty="0"/>
              <a:t>      - are they realistic?</a:t>
            </a:r>
          </a:p>
          <a:p>
            <a:pPr indent="-177800"/>
            <a:endParaRPr dirty="0"/>
          </a:p>
          <a:p>
            <a:pPr indent="-177800"/>
            <a:r>
              <a:rPr dirty="0"/>
              <a:t>Discussion Points:</a:t>
            </a:r>
          </a:p>
          <a:p>
            <a:pPr indent="-177800"/>
            <a:r>
              <a:rPr dirty="0"/>
              <a:t>  - you made a commit to main (fuchsia)</a:t>
            </a:r>
          </a:p>
          <a:p>
            <a:pPr indent="-177800"/>
            <a:r>
              <a:rPr dirty="0"/>
              <a:t>  - maintainers merged commits into main (blue, lime)</a:t>
            </a:r>
          </a:p>
          <a:p>
            <a:pPr indent="-177800"/>
            <a:r>
              <a:rPr dirty="0"/>
              <a:t>  - When you try to pull there could be a problem…</a:t>
            </a:r>
          </a:p>
          <a:p>
            <a:pPr indent="-177800"/>
            <a:r>
              <a:rPr dirty="0"/>
              <a:t>    - What order would the commits appear in in your main? </a:t>
            </a:r>
          </a:p>
          <a:p>
            <a:pPr indent="-177800"/>
            <a:r>
              <a:rPr dirty="0"/>
              <a:t>      - And then your main would still not be synchronized with the upstream!</a:t>
            </a:r>
          </a:p>
          <a:p>
            <a:pPr indent="-177800"/>
            <a:r>
              <a:rPr dirty="0"/>
              <a:t>    - Also imagine…</a:t>
            </a:r>
          </a:p>
          <a:p>
            <a:pPr indent="-177800"/>
            <a:r>
              <a:rPr dirty="0"/>
              <a:t>      - The blue commit builds on the green one</a:t>
            </a:r>
          </a:p>
          <a:p>
            <a:pPr indent="-177800"/>
            <a:r>
              <a:rPr dirty="0"/>
              <a:t>      - Your fuchsia commit builds on the green one</a:t>
            </a:r>
          </a:p>
          <a:p>
            <a:pPr indent="-177800"/>
            <a:r>
              <a:rPr dirty="0"/>
              <a:t>      - How might that be a problem?</a:t>
            </a:r>
          </a:p>
          <a:p>
            <a:pPr indent="-177800"/>
            <a:endParaRPr dirty="0"/>
          </a:p>
          <a:p>
            <a:pPr indent="-177800"/>
            <a:r>
              <a:rPr dirty="0"/>
              <a:t>This is why you never commit to main.</a:t>
            </a:r>
          </a:p>
          <a:p>
            <a:pPr indent="-177800"/>
            <a:r>
              <a:rPr dirty="0"/>
              <a:t>  - So long as you haven’t added any commits to main</a:t>
            </a:r>
          </a:p>
          <a:p>
            <a:pPr indent="-177800"/>
            <a:r>
              <a:rPr dirty="0"/>
              <a:t>  - The changes made to main by the maintainers are easily added to the end of your main</a:t>
            </a:r>
          </a:p>
          <a:p>
            <a:pPr indent="-177800"/>
            <a:r>
              <a:rPr dirty="0"/>
              <a:t>  - There will never be a conflict.</a:t>
            </a:r>
          </a:p>
          <a:p>
            <a:pPr indent="-177800"/>
            <a:r>
              <a:rPr dirty="0"/>
              <a:t>  - That is they can be added via a “Fast Forward Merge”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Shape 30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97" name="Shape 30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Notice that main now contains all of your changes</a:t>
            </a:r>
          </a:p>
          <a:p>
            <a:pPr indent="-177800"/>
            <a:r>
              <a:t>  - so there is no need to keep your feature branches.</a:t>
            </a:r>
          </a:p>
          <a:p>
            <a:pPr indent="-177800"/>
            <a:r>
              <a:t>  - they can be deleted.</a:t>
            </a:r>
          </a:p>
          <a:p>
            <a:pPr indent="-177800"/>
            <a:endParaRPr/>
          </a:p>
          <a:p>
            <a:pPr indent="-177800"/>
            <a:r>
              <a:t>Once they are deleted</a:t>
            </a:r>
          </a:p>
          <a:p>
            <a:pPr indent="-177800"/>
            <a:r>
              <a:t>  - you are back in sync with the upstream</a:t>
            </a:r>
          </a:p>
          <a:p>
            <a:pPr indent="-177800"/>
            <a:r>
              <a:t>  - back to where you are ready to start new work</a:t>
            </a:r>
          </a:p>
          <a:p>
            <a:pPr indent="-177800"/>
            <a:endParaRPr/>
          </a:p>
          <a:p>
            <a:pPr indent="-177800"/>
            <a:r>
              <a:t>You may have emotional attachment to your branches…</a:t>
            </a:r>
          </a:p>
          <a:p>
            <a:pPr indent="-177800"/>
            <a:r>
              <a:t>  - you worked hard on them!</a:t>
            </a:r>
          </a:p>
          <a:p>
            <a:pPr indent="-177800"/>
            <a:r>
              <a:t>  - it’s fine you can keep them if you like</a:t>
            </a:r>
          </a:p>
          <a:p>
            <a:pPr indent="-177800"/>
            <a:r>
              <a:t>  - eventually you’ll realize its not necessary</a:t>
            </a:r>
          </a:p>
          <a:p>
            <a:pPr indent="-177800"/>
            <a:r>
              <a:t>  - and they clutter things up when you have too many.</a:t>
            </a:r>
          </a:p>
          <a:p>
            <a:pPr indent="-177800"/>
            <a:r>
              <a:t>  - then you’ll feel comfortable deleting them.</a:t>
            </a:r>
          </a:p>
          <a:p>
            <a:pPr indent="-17780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Shape 25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7" name="Shape 25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t>Repositories will usually have multiple branches.</a:t>
            </a:r>
          </a:p>
          <a:p>
            <a:pPr indent="-177800"/>
            <a:endParaRPr/>
          </a:p>
          <a:p>
            <a:pPr indent="-177800"/>
            <a:r>
              <a:t>One branch in the upstream project will be designated as the point from which new work should begin</a:t>
            </a:r>
          </a:p>
          <a:p>
            <a:pPr indent="-177800"/>
            <a:r>
              <a:t>  - This branch is often called the main branch.</a:t>
            </a:r>
          </a:p>
          <a:p>
            <a:pPr indent="-177800"/>
            <a:r>
              <a:t>  - there is nothing special about the name – it is just a convention.</a:t>
            </a:r>
          </a:p>
          <a:p>
            <a:pPr indent="-177800"/>
            <a:r>
              <a:t>      - different projects will do it differently.</a:t>
            </a:r>
          </a:p>
          <a:p>
            <a:pPr indent="-177800"/>
            <a:endParaRPr/>
          </a:p>
          <a:p>
            <a:pPr indent="-177800"/>
            <a:r>
              <a:t>When you want to do some work (e.g. add a feature, fix a bug, etc)</a:t>
            </a:r>
          </a:p>
          <a:p>
            <a:pPr indent="-177800"/>
            <a:r>
              <a:t>   - you create a new branch </a:t>
            </a:r>
          </a:p>
          <a:p>
            <a:pPr indent="-177800"/>
            <a:r>
              <a:t>     - the new branch is like a full copy of the repository.</a:t>
            </a:r>
          </a:p>
          <a:p>
            <a:pPr indent="-177800"/>
            <a:r>
              <a:t>     - you then add commits for the work you want to do to the new branch.</a:t>
            </a:r>
          </a:p>
          <a:p>
            <a:pPr indent="-177800"/>
            <a:r>
              <a:t>   - these branches on which you do work are generically called feature branches.</a:t>
            </a:r>
          </a:p>
          <a:p>
            <a:pPr indent="-177800"/>
            <a:r>
              <a:t>     - but you will give them specific names that are descriptive of what they do.</a:t>
            </a:r>
          </a:p>
          <a:p>
            <a:pPr indent="-177800"/>
            <a:r>
              <a:t>       - e.g. newColorScheme – to develop a new color scheme for the user interface.</a:t>
            </a:r>
          </a:p>
          <a:p>
            <a:pPr indent="-17780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Shape 25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4" name="Shape 25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You may be working on multiple different tasks at the same time.</a:t>
            </a:r>
          </a:p>
          <a:p>
            <a:pPr indent="-177800"/>
            <a:r>
              <a:rPr dirty="0"/>
              <a:t>  - When doing so you can have multiple feature branches simultaneously.</a:t>
            </a:r>
          </a:p>
          <a:p>
            <a:pPr indent="-177800"/>
            <a:r>
              <a:rPr dirty="0"/>
              <a:t>    - e.g. stop working on the new color scheme to fix a null pointer exception that was discovered.</a:t>
            </a:r>
          </a:p>
          <a:p>
            <a:pPr indent="-177800"/>
            <a:r>
              <a:rPr dirty="0"/>
              <a:t>  - You can even make a branch of a branch.</a:t>
            </a:r>
          </a:p>
          <a:p>
            <a:pPr indent="-177800"/>
            <a:r>
              <a:rPr dirty="0"/>
              <a:t>    - e.g. started working on the new color scheme </a:t>
            </a:r>
          </a:p>
          <a:p>
            <a:pPr indent="-177800"/>
            <a:r>
              <a:rPr dirty="0"/>
              <a:t>      - but after a while decided you wanted to try it a different way.</a:t>
            </a:r>
          </a:p>
          <a:p>
            <a:pPr indent="-177800"/>
            <a:r>
              <a:rPr dirty="0"/>
              <a:t>      - instead of deleting what you’ve done</a:t>
            </a:r>
          </a:p>
          <a:p>
            <a:pPr indent="-177800"/>
            <a:r>
              <a:rPr dirty="0"/>
              <a:t>      - you can go back and create a new branch from any commit and try something different.</a:t>
            </a:r>
          </a:p>
          <a:p>
            <a:pPr indent="-177800"/>
            <a:r>
              <a:rPr dirty="0"/>
              <a:t>      - that way if you later decide the first way actually was better you can jump right back to it.</a:t>
            </a:r>
          </a:p>
          <a:p>
            <a:pPr indent="-177800"/>
            <a:endParaRPr dirty="0"/>
          </a:p>
          <a:p>
            <a:pPr indent="-177800"/>
            <a:r>
              <a:rPr dirty="0"/>
              <a:t>  - You can switch back and forth between branches to</a:t>
            </a:r>
          </a:p>
          <a:p>
            <a:pPr indent="-177800"/>
            <a:r>
              <a:rPr dirty="0"/>
              <a:t>    - work on different tasks</a:t>
            </a:r>
          </a:p>
          <a:p>
            <a:pPr indent="-177800"/>
            <a:r>
              <a:rPr dirty="0"/>
              <a:t>    - to try different approaches</a:t>
            </a:r>
          </a:p>
          <a:p>
            <a:pPr indent="-177800"/>
            <a:endParaRPr dirty="0"/>
          </a:p>
          <a:p>
            <a:pPr indent="-177800"/>
            <a:r>
              <a:rPr dirty="0"/>
              <a:t>RULE: You should only ever make commits to feature branches.</a:t>
            </a:r>
          </a:p>
          <a:p>
            <a:pPr indent="-177800"/>
            <a:r>
              <a:rPr dirty="0"/>
              <a:t>  - Only project maintainers will change the main branch.</a:t>
            </a:r>
          </a:p>
          <a:p>
            <a:pPr indent="-177800"/>
            <a:r>
              <a:rPr dirty="0"/>
              <a:t>    - We’ll see that this happens via the pull requests that we’ve mentioned.</a:t>
            </a:r>
          </a:p>
          <a:p>
            <a:pPr indent="-177800"/>
            <a:r>
              <a:rPr dirty="0"/>
              <a:t>    - we’ll see how that works in a bit…</a:t>
            </a:r>
          </a:p>
          <a:p>
            <a:pPr indent="-177800"/>
            <a:r>
              <a:rPr dirty="0"/>
              <a:t>    - but basically if they accept your changes</a:t>
            </a:r>
          </a:p>
          <a:p>
            <a:pPr indent="-177800"/>
            <a:r>
              <a:rPr dirty="0"/>
              <a:t>    - then they will merge them into to the main branch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Shape 25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1" name="Shape 25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>
              <a:defRPr b="1"/>
            </a:pPr>
            <a:r>
              <a:rPr dirty="0"/>
              <a:t>Local</a:t>
            </a:r>
            <a:r>
              <a:rPr b="0" dirty="0"/>
              <a:t> - things that are on your machine</a:t>
            </a:r>
          </a:p>
          <a:p>
            <a:pPr indent="-177800"/>
            <a:r>
              <a:rPr dirty="0"/>
              <a:t>  - saved on your hard disk</a:t>
            </a:r>
          </a:p>
          <a:p>
            <a:pPr indent="-177800"/>
            <a:r>
              <a:rPr dirty="0"/>
              <a:t>  - can be used without access to a network</a:t>
            </a:r>
          </a:p>
          <a:p>
            <a:pPr indent="-177800"/>
            <a:r>
              <a:rPr dirty="0"/>
              <a:t>  - you will interact with them using your tools </a:t>
            </a:r>
          </a:p>
          <a:p>
            <a:pPr indent="-177800"/>
            <a:r>
              <a:rPr dirty="0"/>
              <a:t>    - editor</a:t>
            </a:r>
            <a:r>
              <a:rPr lang="en-US" dirty="0"/>
              <a:t>, </a:t>
            </a:r>
            <a:r>
              <a:rPr dirty="0"/>
              <a:t>shell</a:t>
            </a:r>
            <a:r>
              <a:rPr lang="en-US" dirty="0"/>
              <a:t>, </a:t>
            </a:r>
            <a:r>
              <a:rPr dirty="0"/>
              <a:t>git</a:t>
            </a:r>
            <a:r>
              <a:rPr lang="en-US" dirty="0"/>
              <a:t>, etc.</a:t>
            </a:r>
            <a:r>
              <a:rPr dirty="0"/>
              <a:t> 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Remote: </a:t>
            </a:r>
            <a:r>
              <a:rPr b="0" dirty="0"/>
              <a:t>things that are in the cloud</a:t>
            </a:r>
          </a:p>
          <a:p>
            <a:pPr indent="-177800"/>
            <a:r>
              <a:rPr dirty="0"/>
              <a:t>  - Stored on servers in data centers somewhere out on the </a:t>
            </a:r>
            <a:r>
              <a:rPr lang="en-US" dirty="0"/>
              <a:t>I</a:t>
            </a:r>
            <a:r>
              <a:rPr dirty="0"/>
              <a:t>nternet</a:t>
            </a:r>
          </a:p>
          <a:p>
            <a:pPr indent="-177800"/>
            <a:r>
              <a:rPr dirty="0"/>
              <a:t>    - E.g. at GitHub or GitLab, </a:t>
            </a:r>
            <a:r>
              <a:rPr dirty="0" err="1"/>
              <a:t>etc</a:t>
            </a:r>
            <a:r>
              <a:rPr dirty="0"/>
              <a:t>…</a:t>
            </a:r>
          </a:p>
          <a:p>
            <a:pPr indent="-177800"/>
            <a:r>
              <a:rPr dirty="0"/>
              <a:t>  - You will interact with them through your browser.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Shape 25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0" name="Shape 26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When you work on an OSS project:</a:t>
            </a:r>
          </a:p>
          <a:p>
            <a:pPr indent="-177800"/>
            <a:r>
              <a:rPr dirty="0"/>
              <a:t>  - The project code will typically live on one of the repository hosting services (e.g., GitHub)</a:t>
            </a:r>
          </a:p>
          <a:p>
            <a:pPr indent="-177800"/>
            <a:r>
              <a:rPr dirty="0"/>
              <a:t>  - The repository</a:t>
            </a:r>
            <a:r>
              <a:rPr lang="en-US" dirty="0"/>
              <a:t> </a:t>
            </a:r>
            <a:r>
              <a:rPr dirty="0"/>
              <a:t>on GitHub is </a:t>
            </a:r>
            <a:r>
              <a:rPr lang="en-US" dirty="0"/>
              <a:t>called </a:t>
            </a:r>
            <a:r>
              <a:rPr dirty="0"/>
              <a:t>the </a:t>
            </a:r>
            <a:r>
              <a:rPr b="1" dirty="0"/>
              <a:t>upstream</a:t>
            </a:r>
            <a:r>
              <a:rPr dirty="0"/>
              <a:t> repository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Why does it live on a hosting service?</a:t>
            </a:r>
          </a:p>
          <a:p>
            <a:pPr indent="-177800"/>
            <a:r>
              <a:rPr dirty="0"/>
              <a:t>  - Collaboration, transparency, release early &amp; often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Will you have write permissions to the upstream?</a:t>
            </a:r>
          </a:p>
          <a:p>
            <a:pPr indent="-177800"/>
            <a:r>
              <a:rPr dirty="0"/>
              <a:t>  - Nope, at least not until you gain trust and move up to a maintainer role.</a:t>
            </a:r>
          </a:p>
          <a:p>
            <a:pPr indent="-177800"/>
            <a:r>
              <a:rPr dirty="0"/>
              <a:t>  - This is going to be an important factor is understanding why GitHub/git work the way that they do.</a:t>
            </a:r>
          </a:p>
          <a:p>
            <a:pPr indent="-177800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Shape 26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9" name="Shape 26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-177800"/>
            <a:r>
              <a:rPr dirty="0"/>
              <a:t>The first step in working with the project is to </a:t>
            </a:r>
            <a:r>
              <a:rPr b="1" dirty="0"/>
              <a:t>Fork the Upstream</a:t>
            </a:r>
            <a:r>
              <a:rPr dirty="0"/>
              <a:t>.</a:t>
            </a:r>
          </a:p>
          <a:p>
            <a:pPr indent="-177800"/>
            <a:r>
              <a:rPr dirty="0"/>
              <a:t> - I.e. When you Fork the Upstream, you make </a:t>
            </a:r>
            <a:r>
              <a:rPr b="1" dirty="0"/>
              <a:t>your own copy </a:t>
            </a:r>
            <a:r>
              <a:rPr dirty="0"/>
              <a:t>of the main project repo into your GitHub space.</a:t>
            </a:r>
          </a:p>
          <a:p>
            <a:pPr indent="-177800"/>
            <a:endParaRPr dirty="0"/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Why would you need to make a copy?</a:t>
            </a:r>
          </a:p>
          <a:p>
            <a:pPr indent="-177800"/>
            <a:r>
              <a:rPr dirty="0"/>
              <a:t>  - To make changes you need write permissions.</a:t>
            </a:r>
          </a:p>
          <a:p>
            <a:pPr indent="-177800"/>
            <a:r>
              <a:rPr dirty="0"/>
              <a:t>  - You have full control over this copy.</a:t>
            </a:r>
          </a:p>
          <a:p>
            <a:pPr indent="-177800">
              <a:defRPr b="1"/>
            </a:pPr>
            <a:r>
              <a:rPr dirty="0"/>
              <a:t>ASK</a:t>
            </a:r>
            <a:r>
              <a:rPr b="0" dirty="0"/>
              <a:t>: How many forks will there be?</a:t>
            </a:r>
          </a:p>
          <a:p>
            <a:pPr indent="-177800"/>
            <a:r>
              <a:rPr dirty="0"/>
              <a:t>  - At least as many as there are developers </a:t>
            </a:r>
          </a:p>
          <a:p>
            <a:pPr indent="-177800"/>
            <a:endParaRPr dirty="0"/>
          </a:p>
          <a:p>
            <a:pPr indent="-177800"/>
            <a:r>
              <a:rPr dirty="0"/>
              <a:t>This fork:</a:t>
            </a:r>
          </a:p>
          <a:p>
            <a:pPr indent="-177800"/>
            <a:r>
              <a:rPr dirty="0"/>
              <a:t>  - is </a:t>
            </a:r>
            <a:r>
              <a:rPr lang="en-US" dirty="0"/>
              <a:t>an </a:t>
            </a:r>
            <a:r>
              <a:rPr dirty="0"/>
              <a:t>exact</a:t>
            </a:r>
            <a:r>
              <a:rPr lang="en-US" dirty="0"/>
              <a:t> copy of</a:t>
            </a:r>
            <a:r>
              <a:rPr dirty="0"/>
              <a:t> the upstream (main project) repository</a:t>
            </a:r>
          </a:p>
          <a:p>
            <a:pPr indent="-177800"/>
            <a:r>
              <a:rPr dirty="0"/>
              <a:t>  - knows where the upstream </a:t>
            </a:r>
            <a:r>
              <a:rPr lang="en-US" dirty="0"/>
              <a:t>is </a:t>
            </a:r>
            <a:r>
              <a:rPr dirty="0"/>
              <a:t>from which it was forked</a:t>
            </a:r>
            <a:r>
              <a:rPr lang="en-US" dirty="0"/>
              <a:t>.</a:t>
            </a:r>
            <a:endParaRPr dirty="0"/>
          </a:p>
          <a:p>
            <a:pPr indent="-177800"/>
            <a:r>
              <a:rPr dirty="0"/>
              <a:t>    - This is represented by the orange arrow from your remote copy to the upstream.</a:t>
            </a:r>
          </a:p>
          <a:p>
            <a:pPr indent="-177800"/>
            <a:r>
              <a:rPr dirty="0"/>
              <a:t>    - We will </a:t>
            </a:r>
            <a:r>
              <a:rPr lang="en-US" dirty="0"/>
              <a:t>soon </a:t>
            </a:r>
            <a:r>
              <a:rPr dirty="0"/>
              <a:t>see that this is what makes it possible to upstream the changes.</a:t>
            </a:r>
          </a:p>
          <a:p>
            <a:pPr indent="-177800"/>
            <a:r>
              <a:rPr dirty="0"/>
              <a:t>  - You have full write permission to the contents of this fork.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11;p2"/>
          <p:cNvGrpSpPr/>
          <p:nvPr/>
        </p:nvGrpSpPr>
        <p:grpSpPr>
          <a:xfrm>
            <a:off x="8705874" y="28575"/>
            <a:ext cx="409551" cy="5086351"/>
            <a:chOff x="0" y="0"/>
            <a:chExt cx="409550" cy="5086350"/>
          </a:xfrm>
        </p:grpSpPr>
        <p:sp>
          <p:nvSpPr>
            <p:cNvPr id="285" name="Google Shape;12;p2"/>
            <p:cNvSpPr/>
            <p:nvPr/>
          </p:nvSpPr>
          <p:spPr>
            <a:xfrm rot="10800000">
              <a:off x="291867" y="4968506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6" name="Google Shape;13;p2"/>
            <p:cNvSpPr/>
            <p:nvPr/>
          </p:nvSpPr>
          <p:spPr>
            <a:xfrm rot="10800000">
              <a:off x="291867" y="4822359"/>
              <a:ext cx="11768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7" name="Google Shape;14;p2"/>
            <p:cNvSpPr/>
            <p:nvPr/>
          </p:nvSpPr>
          <p:spPr>
            <a:xfrm rot="10800000">
              <a:off x="291867" y="4676237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8" name="Google Shape;15;p2"/>
            <p:cNvSpPr/>
            <p:nvPr/>
          </p:nvSpPr>
          <p:spPr>
            <a:xfrm rot="10800000">
              <a:off x="291867" y="4530116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9" name="Google Shape;16;p2"/>
            <p:cNvSpPr/>
            <p:nvPr/>
          </p:nvSpPr>
          <p:spPr>
            <a:xfrm rot="10800000">
              <a:off x="291867" y="4383970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0" name="Google Shape;17;p2"/>
            <p:cNvSpPr/>
            <p:nvPr/>
          </p:nvSpPr>
          <p:spPr>
            <a:xfrm rot="10800000">
              <a:off x="291867" y="4237848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1" name="Google Shape;18;p2"/>
            <p:cNvSpPr/>
            <p:nvPr/>
          </p:nvSpPr>
          <p:spPr>
            <a:xfrm rot="10800000">
              <a:off x="291867" y="4091702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2" name="Google Shape;19;p2"/>
            <p:cNvSpPr/>
            <p:nvPr/>
          </p:nvSpPr>
          <p:spPr>
            <a:xfrm rot="10800000">
              <a:off x="291867" y="3945580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3" name="Google Shape;20;p2"/>
            <p:cNvSpPr/>
            <p:nvPr/>
          </p:nvSpPr>
          <p:spPr>
            <a:xfrm rot="10800000">
              <a:off x="291867" y="3799434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4" name="Google Shape;21;p2"/>
            <p:cNvSpPr/>
            <p:nvPr/>
          </p:nvSpPr>
          <p:spPr>
            <a:xfrm rot="10800000">
              <a:off x="291867" y="3653312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5" name="Google Shape;22;p2"/>
            <p:cNvSpPr/>
            <p:nvPr/>
          </p:nvSpPr>
          <p:spPr>
            <a:xfrm rot="10800000">
              <a:off x="291867" y="3507166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6" name="Google Shape;23;p2"/>
            <p:cNvSpPr/>
            <p:nvPr/>
          </p:nvSpPr>
          <p:spPr>
            <a:xfrm rot="10800000">
              <a:off x="291867" y="3361044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7" name="Google Shape;24;p2"/>
            <p:cNvSpPr/>
            <p:nvPr/>
          </p:nvSpPr>
          <p:spPr>
            <a:xfrm rot="10800000">
              <a:off x="291867" y="3214922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8" name="Google Shape;25;p2"/>
            <p:cNvSpPr/>
            <p:nvPr/>
          </p:nvSpPr>
          <p:spPr>
            <a:xfrm rot="10800000">
              <a:off x="291867" y="3068776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9" name="Google Shape;26;p2"/>
            <p:cNvSpPr/>
            <p:nvPr/>
          </p:nvSpPr>
          <p:spPr>
            <a:xfrm rot="10800000">
              <a:off x="291867" y="2922654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0" name="Google Shape;27;p2"/>
            <p:cNvSpPr/>
            <p:nvPr/>
          </p:nvSpPr>
          <p:spPr>
            <a:xfrm rot="10800000">
              <a:off x="291867" y="2776508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1" name="Google Shape;28;p2"/>
            <p:cNvSpPr/>
            <p:nvPr/>
          </p:nvSpPr>
          <p:spPr>
            <a:xfrm rot="10800000">
              <a:off x="291867" y="2630386"/>
              <a:ext cx="11768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2" name="Google Shape;29;p2"/>
            <p:cNvSpPr/>
            <p:nvPr/>
          </p:nvSpPr>
          <p:spPr>
            <a:xfrm rot="10800000">
              <a:off x="291867" y="2484240"/>
              <a:ext cx="11768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3" name="Google Shape;30;p2"/>
            <p:cNvSpPr/>
            <p:nvPr/>
          </p:nvSpPr>
          <p:spPr>
            <a:xfrm rot="10800000">
              <a:off x="291867" y="2338118"/>
              <a:ext cx="11768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4" name="Google Shape;31;p2"/>
            <p:cNvSpPr/>
            <p:nvPr/>
          </p:nvSpPr>
          <p:spPr>
            <a:xfrm rot="10800000">
              <a:off x="291867" y="2191997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5" name="Google Shape;32;p2"/>
            <p:cNvSpPr/>
            <p:nvPr/>
          </p:nvSpPr>
          <p:spPr>
            <a:xfrm rot="10800000">
              <a:off x="291867" y="2045851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6" name="Google Shape;33;p2"/>
            <p:cNvSpPr/>
            <p:nvPr/>
          </p:nvSpPr>
          <p:spPr>
            <a:xfrm rot="10800000">
              <a:off x="291867" y="1899729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7" name="Google Shape;34;p2"/>
            <p:cNvSpPr/>
            <p:nvPr/>
          </p:nvSpPr>
          <p:spPr>
            <a:xfrm rot="10800000">
              <a:off x="291867" y="1753583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8" name="Google Shape;35;p2"/>
            <p:cNvSpPr/>
            <p:nvPr/>
          </p:nvSpPr>
          <p:spPr>
            <a:xfrm rot="10800000">
              <a:off x="291867" y="1607461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9" name="Google Shape;36;p2"/>
            <p:cNvSpPr/>
            <p:nvPr/>
          </p:nvSpPr>
          <p:spPr>
            <a:xfrm rot="10800000">
              <a:off x="291867" y="1461315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0" name="Google Shape;37;p2"/>
            <p:cNvSpPr/>
            <p:nvPr/>
          </p:nvSpPr>
          <p:spPr>
            <a:xfrm rot="10800000">
              <a:off x="291867" y="1315193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1" name="Google Shape;38;p2"/>
            <p:cNvSpPr/>
            <p:nvPr/>
          </p:nvSpPr>
          <p:spPr>
            <a:xfrm rot="10800000">
              <a:off x="291867" y="1169047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2" name="Google Shape;39;p2"/>
            <p:cNvSpPr/>
            <p:nvPr/>
          </p:nvSpPr>
          <p:spPr>
            <a:xfrm rot="10800000">
              <a:off x="291867" y="1022925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3" name="Google Shape;40;p2"/>
            <p:cNvSpPr/>
            <p:nvPr/>
          </p:nvSpPr>
          <p:spPr>
            <a:xfrm rot="10800000">
              <a:off x="291867" y="876803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4" name="Google Shape;41;p2"/>
            <p:cNvSpPr/>
            <p:nvPr/>
          </p:nvSpPr>
          <p:spPr>
            <a:xfrm rot="10800000">
              <a:off x="291867" y="730657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5" name="Google Shape;42;p2"/>
            <p:cNvSpPr/>
            <p:nvPr/>
          </p:nvSpPr>
          <p:spPr>
            <a:xfrm rot="10800000">
              <a:off x="291867" y="584535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6" name="Google Shape;43;p2"/>
            <p:cNvSpPr/>
            <p:nvPr/>
          </p:nvSpPr>
          <p:spPr>
            <a:xfrm rot="10800000">
              <a:off x="291867" y="438389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7" name="Google Shape;44;p2"/>
            <p:cNvSpPr/>
            <p:nvPr/>
          </p:nvSpPr>
          <p:spPr>
            <a:xfrm rot="10800000">
              <a:off x="291867" y="292267"/>
              <a:ext cx="11768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8" name="Google Shape;45;p2"/>
            <p:cNvSpPr/>
            <p:nvPr/>
          </p:nvSpPr>
          <p:spPr>
            <a:xfrm rot="10800000">
              <a:off x="291867" y="146121"/>
              <a:ext cx="11768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9" name="Google Shape;46;p2"/>
            <p:cNvSpPr/>
            <p:nvPr/>
          </p:nvSpPr>
          <p:spPr>
            <a:xfrm rot="10800000">
              <a:off x="291867" y="0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0" name="Google Shape;47;p2"/>
            <p:cNvSpPr/>
            <p:nvPr/>
          </p:nvSpPr>
          <p:spPr>
            <a:xfrm rot="10800000">
              <a:off x="145921" y="4822359"/>
              <a:ext cx="117708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1" name="Google Shape;48;p2"/>
            <p:cNvSpPr/>
            <p:nvPr/>
          </p:nvSpPr>
          <p:spPr>
            <a:xfrm rot="10800000">
              <a:off x="145921" y="4676237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2" name="Google Shape;49;p2"/>
            <p:cNvSpPr/>
            <p:nvPr/>
          </p:nvSpPr>
          <p:spPr>
            <a:xfrm rot="10800000">
              <a:off x="145921" y="4383970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3" name="Google Shape;50;p2"/>
            <p:cNvSpPr/>
            <p:nvPr/>
          </p:nvSpPr>
          <p:spPr>
            <a:xfrm rot="10800000">
              <a:off x="145921" y="4091702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4" name="Google Shape;51;p2"/>
            <p:cNvSpPr/>
            <p:nvPr/>
          </p:nvSpPr>
          <p:spPr>
            <a:xfrm rot="10800000">
              <a:off x="145921" y="3945580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5" name="Google Shape;52;p2"/>
            <p:cNvSpPr/>
            <p:nvPr/>
          </p:nvSpPr>
          <p:spPr>
            <a:xfrm rot="10800000">
              <a:off x="145921" y="3507166"/>
              <a:ext cx="11770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6" name="Google Shape;53;p2"/>
            <p:cNvSpPr/>
            <p:nvPr/>
          </p:nvSpPr>
          <p:spPr>
            <a:xfrm rot="10800000">
              <a:off x="145921" y="3361044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7" name="Google Shape;54;p2"/>
            <p:cNvSpPr/>
            <p:nvPr/>
          </p:nvSpPr>
          <p:spPr>
            <a:xfrm rot="10800000">
              <a:off x="145921" y="3068776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8" name="Google Shape;55;p2"/>
            <p:cNvSpPr/>
            <p:nvPr/>
          </p:nvSpPr>
          <p:spPr>
            <a:xfrm rot="10800000">
              <a:off x="145921" y="2922654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9" name="Google Shape;56;p2"/>
            <p:cNvSpPr/>
            <p:nvPr/>
          </p:nvSpPr>
          <p:spPr>
            <a:xfrm rot="10800000">
              <a:off x="145921" y="2776508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0" name="Google Shape;57;p2"/>
            <p:cNvSpPr/>
            <p:nvPr/>
          </p:nvSpPr>
          <p:spPr>
            <a:xfrm rot="10800000">
              <a:off x="145921" y="2484240"/>
              <a:ext cx="117708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1" name="Google Shape;58;p2"/>
            <p:cNvSpPr/>
            <p:nvPr/>
          </p:nvSpPr>
          <p:spPr>
            <a:xfrm rot="10800000">
              <a:off x="145921" y="2338118"/>
              <a:ext cx="11770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2" name="Google Shape;59;p2"/>
            <p:cNvSpPr/>
            <p:nvPr/>
          </p:nvSpPr>
          <p:spPr>
            <a:xfrm rot="10800000">
              <a:off x="145921" y="2191997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3" name="Google Shape;60;p2"/>
            <p:cNvSpPr/>
            <p:nvPr/>
          </p:nvSpPr>
          <p:spPr>
            <a:xfrm rot="10800000">
              <a:off x="145921" y="1753583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4" name="Google Shape;61;p2"/>
            <p:cNvSpPr/>
            <p:nvPr/>
          </p:nvSpPr>
          <p:spPr>
            <a:xfrm rot="10800000">
              <a:off x="145921" y="1607461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5" name="Google Shape;62;p2"/>
            <p:cNvSpPr/>
            <p:nvPr/>
          </p:nvSpPr>
          <p:spPr>
            <a:xfrm rot="10800000">
              <a:off x="145921" y="1461315"/>
              <a:ext cx="11770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6" name="Google Shape;63;p2"/>
            <p:cNvSpPr/>
            <p:nvPr/>
          </p:nvSpPr>
          <p:spPr>
            <a:xfrm rot="10800000">
              <a:off x="145921" y="1169047"/>
              <a:ext cx="11770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Google Shape;64;p2"/>
            <p:cNvSpPr/>
            <p:nvPr/>
          </p:nvSpPr>
          <p:spPr>
            <a:xfrm rot="10800000">
              <a:off x="145921" y="1022925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Google Shape;65;p2"/>
            <p:cNvSpPr/>
            <p:nvPr/>
          </p:nvSpPr>
          <p:spPr>
            <a:xfrm rot="10800000">
              <a:off x="145921" y="876803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Google Shape;66;p2"/>
            <p:cNvSpPr/>
            <p:nvPr/>
          </p:nvSpPr>
          <p:spPr>
            <a:xfrm rot="10800000">
              <a:off x="145921" y="730657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Google Shape;67;p2"/>
            <p:cNvSpPr/>
            <p:nvPr/>
          </p:nvSpPr>
          <p:spPr>
            <a:xfrm rot="10800000">
              <a:off x="145921" y="438389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Google Shape;68;p2"/>
            <p:cNvSpPr/>
            <p:nvPr/>
          </p:nvSpPr>
          <p:spPr>
            <a:xfrm rot="10800000">
              <a:off x="145921" y="292267"/>
              <a:ext cx="11770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2" name="Google Shape;69;p2"/>
            <p:cNvSpPr/>
            <p:nvPr/>
          </p:nvSpPr>
          <p:spPr>
            <a:xfrm rot="10800000">
              <a:off x="145921" y="0"/>
              <a:ext cx="11770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3" name="Google Shape;70;p2"/>
            <p:cNvSpPr/>
            <p:nvPr/>
          </p:nvSpPr>
          <p:spPr>
            <a:xfrm rot="10800000">
              <a:off x="-1" y="4968506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4" name="Google Shape;71;p2"/>
            <p:cNvSpPr/>
            <p:nvPr/>
          </p:nvSpPr>
          <p:spPr>
            <a:xfrm rot="10800000">
              <a:off x="-1" y="4676237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5" name="Google Shape;72;p2"/>
            <p:cNvSpPr/>
            <p:nvPr/>
          </p:nvSpPr>
          <p:spPr>
            <a:xfrm rot="10800000">
              <a:off x="-1" y="4237848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6" name="Google Shape;73;p2"/>
            <p:cNvSpPr/>
            <p:nvPr/>
          </p:nvSpPr>
          <p:spPr>
            <a:xfrm rot="10800000">
              <a:off x="-1" y="4091702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7" name="Google Shape;74;p2"/>
            <p:cNvSpPr/>
            <p:nvPr/>
          </p:nvSpPr>
          <p:spPr>
            <a:xfrm rot="10800000">
              <a:off x="-1" y="3799434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8" name="Google Shape;75;p2"/>
            <p:cNvSpPr/>
            <p:nvPr/>
          </p:nvSpPr>
          <p:spPr>
            <a:xfrm rot="10800000">
              <a:off x="-1" y="3653312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9" name="Google Shape;76;p2"/>
            <p:cNvSpPr/>
            <p:nvPr/>
          </p:nvSpPr>
          <p:spPr>
            <a:xfrm rot="10800000">
              <a:off x="-1" y="3068776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0" name="Google Shape;77;p2"/>
            <p:cNvSpPr/>
            <p:nvPr/>
          </p:nvSpPr>
          <p:spPr>
            <a:xfrm rot="10800000">
              <a:off x="-1" y="2922654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1" name="Google Shape;78;p2"/>
            <p:cNvSpPr/>
            <p:nvPr/>
          </p:nvSpPr>
          <p:spPr>
            <a:xfrm rot="10800000">
              <a:off x="-1" y="2776508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2" name="Google Shape;79;p2"/>
            <p:cNvSpPr/>
            <p:nvPr/>
          </p:nvSpPr>
          <p:spPr>
            <a:xfrm rot="10800000">
              <a:off x="-1" y="2630386"/>
              <a:ext cx="11768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3" name="Google Shape;80;p2"/>
            <p:cNvSpPr/>
            <p:nvPr/>
          </p:nvSpPr>
          <p:spPr>
            <a:xfrm rot="10800000">
              <a:off x="-1" y="2338118"/>
              <a:ext cx="11768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4" name="Google Shape;81;p2"/>
            <p:cNvSpPr/>
            <p:nvPr/>
          </p:nvSpPr>
          <p:spPr>
            <a:xfrm rot="10800000">
              <a:off x="-1" y="2045851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5" name="Google Shape;82;p2"/>
            <p:cNvSpPr/>
            <p:nvPr/>
          </p:nvSpPr>
          <p:spPr>
            <a:xfrm rot="10800000">
              <a:off x="-1" y="1899729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6" name="Google Shape;83;p2"/>
            <p:cNvSpPr/>
            <p:nvPr/>
          </p:nvSpPr>
          <p:spPr>
            <a:xfrm rot="10800000">
              <a:off x="-1" y="1607461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7" name="Google Shape;84;p2"/>
            <p:cNvSpPr/>
            <p:nvPr/>
          </p:nvSpPr>
          <p:spPr>
            <a:xfrm rot="10800000">
              <a:off x="-1" y="1461315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8" name="Google Shape;85;p2"/>
            <p:cNvSpPr/>
            <p:nvPr/>
          </p:nvSpPr>
          <p:spPr>
            <a:xfrm rot="10800000">
              <a:off x="-1" y="1315193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9" name="Google Shape;86;p2"/>
            <p:cNvSpPr/>
            <p:nvPr/>
          </p:nvSpPr>
          <p:spPr>
            <a:xfrm rot="10800000">
              <a:off x="-1" y="1169047"/>
              <a:ext cx="11768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0" name="Google Shape;87;p2"/>
            <p:cNvSpPr/>
            <p:nvPr/>
          </p:nvSpPr>
          <p:spPr>
            <a:xfrm rot="10800000">
              <a:off x="-1" y="730657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1" name="Google Shape;88;p2"/>
            <p:cNvSpPr/>
            <p:nvPr/>
          </p:nvSpPr>
          <p:spPr>
            <a:xfrm rot="10800000">
              <a:off x="-1" y="584535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2" name="Google Shape;89;p2"/>
            <p:cNvSpPr/>
            <p:nvPr/>
          </p:nvSpPr>
          <p:spPr>
            <a:xfrm rot="10800000">
              <a:off x="-1" y="292267"/>
              <a:ext cx="11768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3" name="Google Shape;90;p2"/>
            <p:cNvSpPr/>
            <p:nvPr/>
          </p:nvSpPr>
          <p:spPr>
            <a:xfrm rot="10800000">
              <a:off x="-1" y="146121"/>
              <a:ext cx="11768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4" name="Google Shape;91;p2"/>
            <p:cNvSpPr/>
            <p:nvPr/>
          </p:nvSpPr>
          <p:spPr>
            <a:xfrm rot="10800000">
              <a:off x="-1" y="0"/>
              <a:ext cx="11768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85" name="Google Shape;92;p2"/>
          <p:cNvGrpSpPr/>
          <p:nvPr/>
        </p:nvGrpSpPr>
        <p:grpSpPr>
          <a:xfrm>
            <a:off x="6659587" y="28575"/>
            <a:ext cx="2309788" cy="5086351"/>
            <a:chOff x="0" y="0"/>
            <a:chExt cx="2309787" cy="5086350"/>
          </a:xfrm>
        </p:grpSpPr>
        <p:sp>
          <p:nvSpPr>
            <p:cNvPr id="366" name="Google Shape;93;p2"/>
            <p:cNvSpPr/>
            <p:nvPr/>
          </p:nvSpPr>
          <p:spPr>
            <a:xfrm rot="10800000">
              <a:off x="2191922" y="4968506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7" name="Google Shape;94;p2"/>
            <p:cNvSpPr/>
            <p:nvPr/>
          </p:nvSpPr>
          <p:spPr>
            <a:xfrm rot="10800000">
              <a:off x="2191922" y="4530116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8" name="Google Shape;95;p2"/>
            <p:cNvSpPr/>
            <p:nvPr/>
          </p:nvSpPr>
          <p:spPr>
            <a:xfrm rot="10800000">
              <a:off x="2191922" y="4237848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9" name="Google Shape;96;p2"/>
            <p:cNvSpPr/>
            <p:nvPr/>
          </p:nvSpPr>
          <p:spPr>
            <a:xfrm rot="10800000">
              <a:off x="2191922" y="3799434"/>
              <a:ext cx="117866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0" name="Google Shape;97;p2"/>
            <p:cNvSpPr/>
            <p:nvPr/>
          </p:nvSpPr>
          <p:spPr>
            <a:xfrm rot="10800000">
              <a:off x="2191922" y="3653312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1" name="Google Shape;98;p2"/>
            <p:cNvSpPr/>
            <p:nvPr/>
          </p:nvSpPr>
          <p:spPr>
            <a:xfrm rot="10800000">
              <a:off x="2191922" y="3214922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2" name="Google Shape;99;p2"/>
            <p:cNvSpPr/>
            <p:nvPr/>
          </p:nvSpPr>
          <p:spPr>
            <a:xfrm rot="10800000">
              <a:off x="2191922" y="2630386"/>
              <a:ext cx="117866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3" name="Google Shape;100;p2"/>
            <p:cNvSpPr/>
            <p:nvPr/>
          </p:nvSpPr>
          <p:spPr>
            <a:xfrm rot="10800000">
              <a:off x="2191922" y="2045851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4" name="Google Shape;101;p2"/>
            <p:cNvSpPr/>
            <p:nvPr/>
          </p:nvSpPr>
          <p:spPr>
            <a:xfrm rot="10800000">
              <a:off x="2191922" y="1899729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5" name="Google Shape;102;p2"/>
            <p:cNvSpPr/>
            <p:nvPr/>
          </p:nvSpPr>
          <p:spPr>
            <a:xfrm rot="10800000">
              <a:off x="2191922" y="1315193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6" name="Google Shape;103;p2"/>
            <p:cNvSpPr/>
            <p:nvPr/>
          </p:nvSpPr>
          <p:spPr>
            <a:xfrm rot="10800000">
              <a:off x="2191922" y="584535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7" name="Google Shape;104;p2"/>
            <p:cNvSpPr/>
            <p:nvPr/>
          </p:nvSpPr>
          <p:spPr>
            <a:xfrm rot="10800000">
              <a:off x="2191922" y="146121"/>
              <a:ext cx="117866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8" name="Google Shape;105;p2"/>
            <p:cNvSpPr/>
            <p:nvPr/>
          </p:nvSpPr>
          <p:spPr>
            <a:xfrm rot="10800000">
              <a:off x="2045803" y="4822359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9" name="Google Shape;106;p2"/>
            <p:cNvSpPr/>
            <p:nvPr/>
          </p:nvSpPr>
          <p:spPr>
            <a:xfrm rot="10800000">
              <a:off x="2045803" y="453011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0" name="Google Shape;107;p2"/>
            <p:cNvSpPr/>
            <p:nvPr/>
          </p:nvSpPr>
          <p:spPr>
            <a:xfrm rot="10800000">
              <a:off x="2045803" y="438397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1" name="Google Shape;108;p2"/>
            <p:cNvSpPr/>
            <p:nvPr/>
          </p:nvSpPr>
          <p:spPr>
            <a:xfrm rot="10800000">
              <a:off x="2045803" y="394558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Google Shape;109;p2"/>
            <p:cNvSpPr/>
            <p:nvPr/>
          </p:nvSpPr>
          <p:spPr>
            <a:xfrm rot="10800000">
              <a:off x="2045803" y="3507166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3" name="Google Shape;110;p2"/>
            <p:cNvSpPr/>
            <p:nvPr/>
          </p:nvSpPr>
          <p:spPr>
            <a:xfrm rot="10800000">
              <a:off x="2045803" y="3361044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4" name="Google Shape;111;p2"/>
            <p:cNvSpPr/>
            <p:nvPr/>
          </p:nvSpPr>
          <p:spPr>
            <a:xfrm rot="10800000">
              <a:off x="2045803" y="321492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5" name="Google Shape;112;p2"/>
            <p:cNvSpPr/>
            <p:nvPr/>
          </p:nvSpPr>
          <p:spPr>
            <a:xfrm rot="10800000">
              <a:off x="2045803" y="2484240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6" name="Google Shape;113;p2"/>
            <p:cNvSpPr/>
            <p:nvPr/>
          </p:nvSpPr>
          <p:spPr>
            <a:xfrm rot="10800000">
              <a:off x="2045803" y="219199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7" name="Google Shape;114;p2"/>
            <p:cNvSpPr/>
            <p:nvPr/>
          </p:nvSpPr>
          <p:spPr>
            <a:xfrm rot="10800000">
              <a:off x="2045803" y="175358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8" name="Google Shape;115;p2"/>
            <p:cNvSpPr/>
            <p:nvPr/>
          </p:nvSpPr>
          <p:spPr>
            <a:xfrm rot="10800000">
              <a:off x="2045803" y="1022925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9" name="Google Shape;116;p2"/>
            <p:cNvSpPr/>
            <p:nvPr/>
          </p:nvSpPr>
          <p:spPr>
            <a:xfrm rot="10800000">
              <a:off x="2045803" y="87680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0" name="Google Shape;117;p2"/>
            <p:cNvSpPr/>
            <p:nvPr/>
          </p:nvSpPr>
          <p:spPr>
            <a:xfrm rot="10800000">
              <a:off x="2045803" y="43838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1" name="Google Shape;118;p2"/>
            <p:cNvSpPr/>
            <p:nvPr/>
          </p:nvSpPr>
          <p:spPr>
            <a:xfrm rot="10800000">
              <a:off x="1899685" y="496850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2" name="Google Shape;119;p2"/>
            <p:cNvSpPr/>
            <p:nvPr/>
          </p:nvSpPr>
          <p:spPr>
            <a:xfrm rot="10800000">
              <a:off x="1899685" y="467623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3" name="Google Shape;120;p2"/>
            <p:cNvSpPr/>
            <p:nvPr/>
          </p:nvSpPr>
          <p:spPr>
            <a:xfrm rot="10800000">
              <a:off x="1899685" y="423784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4" name="Google Shape;121;p2"/>
            <p:cNvSpPr/>
            <p:nvPr/>
          </p:nvSpPr>
          <p:spPr>
            <a:xfrm rot="10800000">
              <a:off x="1899685" y="409170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5" name="Google Shape;122;p2"/>
            <p:cNvSpPr/>
            <p:nvPr/>
          </p:nvSpPr>
          <p:spPr>
            <a:xfrm rot="10800000">
              <a:off x="1899685" y="3799434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6" name="Google Shape;123;p2"/>
            <p:cNvSpPr/>
            <p:nvPr/>
          </p:nvSpPr>
          <p:spPr>
            <a:xfrm rot="10800000">
              <a:off x="1899685" y="365331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7" name="Google Shape;124;p2"/>
            <p:cNvSpPr/>
            <p:nvPr/>
          </p:nvSpPr>
          <p:spPr>
            <a:xfrm rot="10800000">
              <a:off x="1899685" y="306877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8" name="Google Shape;125;p2"/>
            <p:cNvSpPr/>
            <p:nvPr/>
          </p:nvSpPr>
          <p:spPr>
            <a:xfrm rot="10800000">
              <a:off x="1899685" y="2922654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9" name="Google Shape;126;p2"/>
            <p:cNvSpPr/>
            <p:nvPr/>
          </p:nvSpPr>
          <p:spPr>
            <a:xfrm rot="10800000">
              <a:off x="1899685" y="2630386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0" name="Google Shape;127;p2"/>
            <p:cNvSpPr/>
            <p:nvPr/>
          </p:nvSpPr>
          <p:spPr>
            <a:xfrm rot="10800000">
              <a:off x="1899685" y="2484240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1" name="Google Shape;128;p2"/>
            <p:cNvSpPr/>
            <p:nvPr/>
          </p:nvSpPr>
          <p:spPr>
            <a:xfrm rot="10800000">
              <a:off x="1899685" y="219199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2" name="Google Shape;129;p2"/>
            <p:cNvSpPr/>
            <p:nvPr/>
          </p:nvSpPr>
          <p:spPr>
            <a:xfrm rot="10800000">
              <a:off x="1899685" y="2045851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3" name="Google Shape;130;p2"/>
            <p:cNvSpPr/>
            <p:nvPr/>
          </p:nvSpPr>
          <p:spPr>
            <a:xfrm rot="10800000">
              <a:off x="1899685" y="189972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4" name="Google Shape;131;p2"/>
            <p:cNvSpPr/>
            <p:nvPr/>
          </p:nvSpPr>
          <p:spPr>
            <a:xfrm rot="10800000">
              <a:off x="1899685" y="175358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5" name="Google Shape;132;p2"/>
            <p:cNvSpPr/>
            <p:nvPr/>
          </p:nvSpPr>
          <p:spPr>
            <a:xfrm rot="10800000">
              <a:off x="1899685" y="131519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6" name="Google Shape;133;p2"/>
            <p:cNvSpPr/>
            <p:nvPr/>
          </p:nvSpPr>
          <p:spPr>
            <a:xfrm rot="10800000">
              <a:off x="1899685" y="1169047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7" name="Google Shape;134;p2"/>
            <p:cNvSpPr/>
            <p:nvPr/>
          </p:nvSpPr>
          <p:spPr>
            <a:xfrm rot="10800000">
              <a:off x="1899685" y="1022925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8" name="Google Shape;135;p2"/>
            <p:cNvSpPr/>
            <p:nvPr/>
          </p:nvSpPr>
          <p:spPr>
            <a:xfrm rot="10800000">
              <a:off x="1899685" y="73065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9" name="Google Shape;136;p2"/>
            <p:cNvSpPr/>
            <p:nvPr/>
          </p:nvSpPr>
          <p:spPr>
            <a:xfrm rot="10800000">
              <a:off x="1899685" y="43838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0" name="Google Shape;137;p2"/>
            <p:cNvSpPr/>
            <p:nvPr/>
          </p:nvSpPr>
          <p:spPr>
            <a:xfrm rot="10800000">
              <a:off x="1899685" y="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1" name="Google Shape;138;p2"/>
            <p:cNvSpPr/>
            <p:nvPr/>
          </p:nvSpPr>
          <p:spPr>
            <a:xfrm rot="10800000">
              <a:off x="1753542" y="496850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2" name="Google Shape;139;p2"/>
            <p:cNvSpPr/>
            <p:nvPr/>
          </p:nvSpPr>
          <p:spPr>
            <a:xfrm rot="10800000">
              <a:off x="1753542" y="467623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3" name="Google Shape;140;p2"/>
            <p:cNvSpPr/>
            <p:nvPr/>
          </p:nvSpPr>
          <p:spPr>
            <a:xfrm rot="10800000">
              <a:off x="1753542" y="453011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4" name="Google Shape;141;p2"/>
            <p:cNvSpPr/>
            <p:nvPr/>
          </p:nvSpPr>
          <p:spPr>
            <a:xfrm rot="10800000">
              <a:off x="1753542" y="438397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5" name="Google Shape;142;p2"/>
            <p:cNvSpPr/>
            <p:nvPr/>
          </p:nvSpPr>
          <p:spPr>
            <a:xfrm rot="10800000">
              <a:off x="1753542" y="423784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6" name="Google Shape;143;p2"/>
            <p:cNvSpPr/>
            <p:nvPr/>
          </p:nvSpPr>
          <p:spPr>
            <a:xfrm rot="10800000">
              <a:off x="1753542" y="409170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7" name="Google Shape;144;p2"/>
            <p:cNvSpPr/>
            <p:nvPr/>
          </p:nvSpPr>
          <p:spPr>
            <a:xfrm rot="10800000">
              <a:off x="1753542" y="394558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8" name="Google Shape;145;p2"/>
            <p:cNvSpPr/>
            <p:nvPr/>
          </p:nvSpPr>
          <p:spPr>
            <a:xfrm rot="10800000">
              <a:off x="1753542" y="3799434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9" name="Google Shape;146;p2"/>
            <p:cNvSpPr/>
            <p:nvPr/>
          </p:nvSpPr>
          <p:spPr>
            <a:xfrm rot="10800000">
              <a:off x="1753542" y="365331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0" name="Google Shape;147;p2"/>
            <p:cNvSpPr/>
            <p:nvPr/>
          </p:nvSpPr>
          <p:spPr>
            <a:xfrm rot="10800000">
              <a:off x="1753542" y="3507166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1" name="Google Shape;148;p2"/>
            <p:cNvSpPr/>
            <p:nvPr/>
          </p:nvSpPr>
          <p:spPr>
            <a:xfrm rot="10800000">
              <a:off x="1753542" y="3361044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2" name="Google Shape;149;p2"/>
            <p:cNvSpPr/>
            <p:nvPr/>
          </p:nvSpPr>
          <p:spPr>
            <a:xfrm rot="10800000">
              <a:off x="1753542" y="321492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3" name="Google Shape;150;p2"/>
            <p:cNvSpPr/>
            <p:nvPr/>
          </p:nvSpPr>
          <p:spPr>
            <a:xfrm rot="10800000">
              <a:off x="1753542" y="306877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4" name="Google Shape;151;p2"/>
            <p:cNvSpPr/>
            <p:nvPr/>
          </p:nvSpPr>
          <p:spPr>
            <a:xfrm rot="10800000">
              <a:off x="1753542" y="277650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5" name="Google Shape;152;p2"/>
            <p:cNvSpPr/>
            <p:nvPr/>
          </p:nvSpPr>
          <p:spPr>
            <a:xfrm rot="10800000">
              <a:off x="1753542" y="2630386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6" name="Google Shape;153;p2"/>
            <p:cNvSpPr/>
            <p:nvPr/>
          </p:nvSpPr>
          <p:spPr>
            <a:xfrm rot="10800000">
              <a:off x="1753542" y="2338118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7" name="Google Shape;154;p2"/>
            <p:cNvSpPr/>
            <p:nvPr/>
          </p:nvSpPr>
          <p:spPr>
            <a:xfrm rot="10800000">
              <a:off x="1753542" y="219199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8" name="Google Shape;155;p2"/>
            <p:cNvSpPr/>
            <p:nvPr/>
          </p:nvSpPr>
          <p:spPr>
            <a:xfrm rot="10800000">
              <a:off x="1753542" y="2045851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9" name="Google Shape;156;p2"/>
            <p:cNvSpPr/>
            <p:nvPr/>
          </p:nvSpPr>
          <p:spPr>
            <a:xfrm rot="10800000">
              <a:off x="1753542" y="189972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0" name="Google Shape;157;p2"/>
            <p:cNvSpPr/>
            <p:nvPr/>
          </p:nvSpPr>
          <p:spPr>
            <a:xfrm rot="10800000">
              <a:off x="1753542" y="175358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1" name="Google Shape;158;p2"/>
            <p:cNvSpPr/>
            <p:nvPr/>
          </p:nvSpPr>
          <p:spPr>
            <a:xfrm rot="10800000">
              <a:off x="1753542" y="1607461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2" name="Google Shape;159;p2"/>
            <p:cNvSpPr/>
            <p:nvPr/>
          </p:nvSpPr>
          <p:spPr>
            <a:xfrm rot="10800000">
              <a:off x="1753542" y="1461315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3" name="Google Shape;160;p2"/>
            <p:cNvSpPr/>
            <p:nvPr/>
          </p:nvSpPr>
          <p:spPr>
            <a:xfrm rot="10800000">
              <a:off x="1753542" y="131519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4" name="Google Shape;161;p2"/>
            <p:cNvSpPr/>
            <p:nvPr/>
          </p:nvSpPr>
          <p:spPr>
            <a:xfrm rot="10800000">
              <a:off x="1753542" y="1022925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5" name="Google Shape;162;p2"/>
            <p:cNvSpPr/>
            <p:nvPr/>
          </p:nvSpPr>
          <p:spPr>
            <a:xfrm rot="10800000">
              <a:off x="1753542" y="87680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6" name="Google Shape;163;p2"/>
            <p:cNvSpPr/>
            <p:nvPr/>
          </p:nvSpPr>
          <p:spPr>
            <a:xfrm rot="10800000">
              <a:off x="1753542" y="73065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7" name="Google Shape;164;p2"/>
            <p:cNvSpPr/>
            <p:nvPr/>
          </p:nvSpPr>
          <p:spPr>
            <a:xfrm rot="10800000">
              <a:off x="1753542" y="584535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Google Shape;165;p2"/>
            <p:cNvSpPr/>
            <p:nvPr/>
          </p:nvSpPr>
          <p:spPr>
            <a:xfrm rot="10800000">
              <a:off x="1753542" y="43838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9" name="Google Shape;166;p2"/>
            <p:cNvSpPr/>
            <p:nvPr/>
          </p:nvSpPr>
          <p:spPr>
            <a:xfrm rot="10800000">
              <a:off x="1753542" y="292267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0" name="Google Shape;167;p2"/>
            <p:cNvSpPr/>
            <p:nvPr/>
          </p:nvSpPr>
          <p:spPr>
            <a:xfrm rot="10800000">
              <a:off x="1753542" y="146121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1" name="Google Shape;168;p2"/>
            <p:cNvSpPr/>
            <p:nvPr/>
          </p:nvSpPr>
          <p:spPr>
            <a:xfrm rot="10800000">
              <a:off x="1753542" y="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2" name="Google Shape;169;p2"/>
            <p:cNvSpPr/>
            <p:nvPr/>
          </p:nvSpPr>
          <p:spPr>
            <a:xfrm rot="10800000">
              <a:off x="1607424" y="496850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3" name="Google Shape;170;p2"/>
            <p:cNvSpPr/>
            <p:nvPr/>
          </p:nvSpPr>
          <p:spPr>
            <a:xfrm rot="10800000">
              <a:off x="1607424" y="438397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4" name="Google Shape;171;p2"/>
            <p:cNvSpPr/>
            <p:nvPr/>
          </p:nvSpPr>
          <p:spPr>
            <a:xfrm rot="10800000">
              <a:off x="1607424" y="423784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5" name="Google Shape;172;p2"/>
            <p:cNvSpPr/>
            <p:nvPr/>
          </p:nvSpPr>
          <p:spPr>
            <a:xfrm rot="10800000">
              <a:off x="1607424" y="3799434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6" name="Google Shape;173;p2"/>
            <p:cNvSpPr/>
            <p:nvPr/>
          </p:nvSpPr>
          <p:spPr>
            <a:xfrm rot="10800000">
              <a:off x="1607424" y="3507166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7" name="Google Shape;174;p2"/>
            <p:cNvSpPr/>
            <p:nvPr/>
          </p:nvSpPr>
          <p:spPr>
            <a:xfrm rot="10800000">
              <a:off x="1607424" y="306877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8" name="Google Shape;175;p2"/>
            <p:cNvSpPr/>
            <p:nvPr/>
          </p:nvSpPr>
          <p:spPr>
            <a:xfrm rot="10800000">
              <a:off x="1607424" y="277650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9" name="Google Shape;176;p2"/>
            <p:cNvSpPr/>
            <p:nvPr/>
          </p:nvSpPr>
          <p:spPr>
            <a:xfrm rot="10800000">
              <a:off x="1607424" y="2484240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0" name="Google Shape;177;p2"/>
            <p:cNvSpPr/>
            <p:nvPr/>
          </p:nvSpPr>
          <p:spPr>
            <a:xfrm rot="10800000">
              <a:off x="1607424" y="2338118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1" name="Google Shape;178;p2"/>
            <p:cNvSpPr/>
            <p:nvPr/>
          </p:nvSpPr>
          <p:spPr>
            <a:xfrm rot="10800000">
              <a:off x="1607424" y="2045851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2" name="Google Shape;179;p2"/>
            <p:cNvSpPr/>
            <p:nvPr/>
          </p:nvSpPr>
          <p:spPr>
            <a:xfrm rot="10800000">
              <a:off x="1607424" y="189972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3" name="Google Shape;180;p2"/>
            <p:cNvSpPr/>
            <p:nvPr/>
          </p:nvSpPr>
          <p:spPr>
            <a:xfrm rot="10800000">
              <a:off x="1607424" y="1607461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4" name="Google Shape;181;p2"/>
            <p:cNvSpPr/>
            <p:nvPr/>
          </p:nvSpPr>
          <p:spPr>
            <a:xfrm rot="10800000">
              <a:off x="1607424" y="1461315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5" name="Google Shape;182;p2"/>
            <p:cNvSpPr/>
            <p:nvPr/>
          </p:nvSpPr>
          <p:spPr>
            <a:xfrm rot="10800000">
              <a:off x="1607424" y="1169047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6" name="Google Shape;183;p2"/>
            <p:cNvSpPr/>
            <p:nvPr/>
          </p:nvSpPr>
          <p:spPr>
            <a:xfrm rot="10800000">
              <a:off x="1607424" y="1022925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7" name="Google Shape;184;p2"/>
            <p:cNvSpPr/>
            <p:nvPr/>
          </p:nvSpPr>
          <p:spPr>
            <a:xfrm rot="10800000">
              <a:off x="1607424" y="876803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8" name="Google Shape;185;p2"/>
            <p:cNvSpPr/>
            <p:nvPr/>
          </p:nvSpPr>
          <p:spPr>
            <a:xfrm rot="10800000">
              <a:off x="1607424" y="730657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9" name="Google Shape;186;p2"/>
            <p:cNvSpPr/>
            <p:nvPr/>
          </p:nvSpPr>
          <p:spPr>
            <a:xfrm rot="10800000">
              <a:off x="1607424" y="43838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0" name="Google Shape;187;p2"/>
            <p:cNvSpPr/>
            <p:nvPr/>
          </p:nvSpPr>
          <p:spPr>
            <a:xfrm rot="10800000">
              <a:off x="1607424" y="146121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1" name="Google Shape;188;p2"/>
            <p:cNvSpPr/>
            <p:nvPr/>
          </p:nvSpPr>
          <p:spPr>
            <a:xfrm rot="10800000">
              <a:off x="1461281" y="4968506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2" name="Google Shape;189;p2"/>
            <p:cNvSpPr/>
            <p:nvPr/>
          </p:nvSpPr>
          <p:spPr>
            <a:xfrm rot="10800000">
              <a:off x="1461281" y="438397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3" name="Google Shape;190;p2"/>
            <p:cNvSpPr/>
            <p:nvPr/>
          </p:nvSpPr>
          <p:spPr>
            <a:xfrm rot="10800000">
              <a:off x="1461281" y="4091702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4" name="Google Shape;191;p2"/>
            <p:cNvSpPr/>
            <p:nvPr/>
          </p:nvSpPr>
          <p:spPr>
            <a:xfrm rot="10800000">
              <a:off x="1461281" y="3799434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5" name="Google Shape;192;p2"/>
            <p:cNvSpPr/>
            <p:nvPr/>
          </p:nvSpPr>
          <p:spPr>
            <a:xfrm rot="10800000">
              <a:off x="1461281" y="3361044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6" name="Google Shape;193;p2"/>
            <p:cNvSpPr/>
            <p:nvPr/>
          </p:nvSpPr>
          <p:spPr>
            <a:xfrm rot="10800000">
              <a:off x="1461281" y="277650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7" name="Google Shape;194;p2"/>
            <p:cNvSpPr/>
            <p:nvPr/>
          </p:nvSpPr>
          <p:spPr>
            <a:xfrm rot="10800000">
              <a:off x="1461281" y="2630386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8" name="Google Shape;195;p2"/>
            <p:cNvSpPr/>
            <p:nvPr/>
          </p:nvSpPr>
          <p:spPr>
            <a:xfrm rot="10800000">
              <a:off x="1461281" y="1607461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9" name="Google Shape;196;p2"/>
            <p:cNvSpPr/>
            <p:nvPr/>
          </p:nvSpPr>
          <p:spPr>
            <a:xfrm rot="10800000">
              <a:off x="1461281" y="1169047"/>
              <a:ext cx="117842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0" name="Google Shape;197;p2"/>
            <p:cNvSpPr/>
            <p:nvPr/>
          </p:nvSpPr>
          <p:spPr>
            <a:xfrm rot="10800000">
              <a:off x="1461281" y="438389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1" name="Google Shape;198;p2"/>
            <p:cNvSpPr/>
            <p:nvPr/>
          </p:nvSpPr>
          <p:spPr>
            <a:xfrm rot="10800000">
              <a:off x="1461281" y="0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2" name="Google Shape;199;p2"/>
            <p:cNvSpPr/>
            <p:nvPr/>
          </p:nvSpPr>
          <p:spPr>
            <a:xfrm rot="10800000">
              <a:off x="1315162" y="4822359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3" name="Google Shape;200;p2"/>
            <p:cNvSpPr/>
            <p:nvPr/>
          </p:nvSpPr>
          <p:spPr>
            <a:xfrm rot="10800000">
              <a:off x="1315162" y="438397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4" name="Google Shape;201;p2"/>
            <p:cNvSpPr/>
            <p:nvPr/>
          </p:nvSpPr>
          <p:spPr>
            <a:xfrm rot="10800000">
              <a:off x="1315162" y="1899729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5" name="Google Shape;202;p2"/>
            <p:cNvSpPr/>
            <p:nvPr/>
          </p:nvSpPr>
          <p:spPr>
            <a:xfrm rot="10800000">
              <a:off x="1315162" y="73065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6" name="Google Shape;203;p2"/>
            <p:cNvSpPr/>
            <p:nvPr/>
          </p:nvSpPr>
          <p:spPr>
            <a:xfrm rot="10800000">
              <a:off x="1315162" y="146121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7" name="Google Shape;204;p2"/>
            <p:cNvSpPr/>
            <p:nvPr/>
          </p:nvSpPr>
          <p:spPr>
            <a:xfrm rot="10800000">
              <a:off x="1169020" y="4530116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8" name="Google Shape;205;p2"/>
            <p:cNvSpPr/>
            <p:nvPr/>
          </p:nvSpPr>
          <p:spPr>
            <a:xfrm rot="10800000">
              <a:off x="1169020" y="3361044"/>
              <a:ext cx="117866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9" name="Google Shape;206;p2"/>
            <p:cNvSpPr/>
            <p:nvPr/>
          </p:nvSpPr>
          <p:spPr>
            <a:xfrm rot="10800000">
              <a:off x="1169020" y="2484240"/>
              <a:ext cx="117866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0" name="Google Shape;207;p2"/>
            <p:cNvSpPr/>
            <p:nvPr/>
          </p:nvSpPr>
          <p:spPr>
            <a:xfrm rot="10800000">
              <a:off x="1022901" y="292267"/>
              <a:ext cx="117843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1" name="Google Shape;208;p2"/>
            <p:cNvSpPr/>
            <p:nvPr/>
          </p:nvSpPr>
          <p:spPr>
            <a:xfrm rot="10800000">
              <a:off x="876783" y="584535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2" name="Google Shape;209;p2"/>
            <p:cNvSpPr/>
            <p:nvPr/>
          </p:nvSpPr>
          <p:spPr>
            <a:xfrm rot="10800000">
              <a:off x="584522" y="2630386"/>
              <a:ext cx="117842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3" name="Google Shape;210;p2"/>
            <p:cNvSpPr/>
            <p:nvPr/>
          </p:nvSpPr>
          <p:spPr>
            <a:xfrm rot="10800000">
              <a:off x="584522" y="146121"/>
              <a:ext cx="117842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4" name="Google Shape;211;p2"/>
            <p:cNvSpPr/>
            <p:nvPr/>
          </p:nvSpPr>
          <p:spPr>
            <a:xfrm rot="10800000">
              <a:off x="0" y="4237848"/>
              <a:ext cx="117842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95" name="Google Shape;212;p2"/>
          <p:cNvGrpSpPr/>
          <p:nvPr/>
        </p:nvGrpSpPr>
        <p:grpSpPr>
          <a:xfrm>
            <a:off x="6369049" y="26987"/>
            <a:ext cx="2017714" cy="5086351"/>
            <a:chOff x="0" y="0"/>
            <a:chExt cx="2017712" cy="5086350"/>
          </a:xfrm>
        </p:grpSpPr>
        <p:sp>
          <p:nvSpPr>
            <p:cNvPr id="486" name="Google Shape;213;p2"/>
            <p:cNvSpPr/>
            <p:nvPr/>
          </p:nvSpPr>
          <p:spPr>
            <a:xfrm rot="10800000">
              <a:off x="1900261" y="3943375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7" name="Google Shape;214;p2"/>
            <p:cNvSpPr/>
            <p:nvPr/>
          </p:nvSpPr>
          <p:spPr>
            <a:xfrm rot="10800000">
              <a:off x="1900261" y="3651275"/>
              <a:ext cx="117452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8" name="Google Shape;215;p2"/>
            <p:cNvSpPr/>
            <p:nvPr/>
          </p:nvSpPr>
          <p:spPr>
            <a:xfrm rot="10800000">
              <a:off x="1900261" y="26305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9" name="Google Shape;216;p2"/>
            <p:cNvSpPr/>
            <p:nvPr/>
          </p:nvSpPr>
          <p:spPr>
            <a:xfrm rot="10800000">
              <a:off x="1900261" y="1312887"/>
              <a:ext cx="117452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0" name="Google Shape;217;p2"/>
            <p:cNvSpPr/>
            <p:nvPr/>
          </p:nvSpPr>
          <p:spPr>
            <a:xfrm rot="10800000">
              <a:off x="1900261" y="584224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1" name="Google Shape;218;p2"/>
            <p:cNvSpPr/>
            <p:nvPr/>
          </p:nvSpPr>
          <p:spPr>
            <a:xfrm rot="10800000">
              <a:off x="1900261" y="292124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2" name="Google Shape;219;p2"/>
            <p:cNvSpPr/>
            <p:nvPr/>
          </p:nvSpPr>
          <p:spPr>
            <a:xfrm rot="10800000">
              <a:off x="1754188" y="4676799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3" name="Google Shape;220;p2"/>
            <p:cNvSpPr/>
            <p:nvPr/>
          </p:nvSpPr>
          <p:spPr>
            <a:xfrm rot="10800000">
              <a:off x="1754188" y="3943375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4" name="Google Shape;221;p2"/>
            <p:cNvSpPr/>
            <p:nvPr/>
          </p:nvSpPr>
          <p:spPr>
            <a:xfrm rot="10800000">
              <a:off x="1754188" y="2484436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5" name="Google Shape;222;p2"/>
            <p:cNvSpPr/>
            <p:nvPr/>
          </p:nvSpPr>
          <p:spPr>
            <a:xfrm rot="10800000">
              <a:off x="1754188" y="19002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6" name="Google Shape;223;p2"/>
            <p:cNvSpPr/>
            <p:nvPr/>
          </p:nvSpPr>
          <p:spPr>
            <a:xfrm rot="10800000">
              <a:off x="1754188" y="17541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7" name="Google Shape;224;p2"/>
            <p:cNvSpPr/>
            <p:nvPr/>
          </p:nvSpPr>
          <p:spPr>
            <a:xfrm rot="10800000">
              <a:off x="1754188" y="1020763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8" name="Google Shape;225;p2"/>
            <p:cNvSpPr/>
            <p:nvPr/>
          </p:nvSpPr>
          <p:spPr>
            <a:xfrm rot="10800000">
              <a:off x="1754188" y="146049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9" name="Google Shape;226;p2"/>
            <p:cNvSpPr/>
            <p:nvPr/>
          </p:nvSpPr>
          <p:spPr>
            <a:xfrm rot="10800000">
              <a:off x="1608162" y="4968899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0" name="Google Shape;227;p2"/>
            <p:cNvSpPr/>
            <p:nvPr/>
          </p:nvSpPr>
          <p:spPr>
            <a:xfrm rot="10800000">
              <a:off x="1608162" y="3797301"/>
              <a:ext cx="117428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1" name="Google Shape;228;p2"/>
            <p:cNvSpPr/>
            <p:nvPr/>
          </p:nvSpPr>
          <p:spPr>
            <a:xfrm rot="10800000">
              <a:off x="1608162" y="350678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2" name="Google Shape;229;p2"/>
            <p:cNvSpPr/>
            <p:nvPr/>
          </p:nvSpPr>
          <p:spPr>
            <a:xfrm rot="10800000">
              <a:off x="1608162" y="336073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3" name="Google Shape;230;p2"/>
            <p:cNvSpPr/>
            <p:nvPr/>
          </p:nvSpPr>
          <p:spPr>
            <a:xfrm rot="10800000">
              <a:off x="1608162" y="321471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4" name="Google Shape;231;p2"/>
            <p:cNvSpPr/>
            <p:nvPr/>
          </p:nvSpPr>
          <p:spPr>
            <a:xfrm rot="10800000">
              <a:off x="1608162" y="306863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5" name="Google Shape;232;p2"/>
            <p:cNvSpPr/>
            <p:nvPr/>
          </p:nvSpPr>
          <p:spPr>
            <a:xfrm rot="10800000">
              <a:off x="1608162" y="2922610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6" name="Google Shape;233;p2"/>
            <p:cNvSpPr/>
            <p:nvPr/>
          </p:nvSpPr>
          <p:spPr>
            <a:xfrm rot="10800000">
              <a:off x="1608162" y="277653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7" name="Google Shape;234;p2"/>
            <p:cNvSpPr/>
            <p:nvPr/>
          </p:nvSpPr>
          <p:spPr>
            <a:xfrm rot="10800000">
              <a:off x="1608162" y="2630511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8" name="Google Shape;235;p2"/>
            <p:cNvSpPr/>
            <p:nvPr/>
          </p:nvSpPr>
          <p:spPr>
            <a:xfrm rot="10800000">
              <a:off x="1608162" y="2484436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9" name="Google Shape;236;p2"/>
            <p:cNvSpPr/>
            <p:nvPr/>
          </p:nvSpPr>
          <p:spPr>
            <a:xfrm rot="10800000">
              <a:off x="1608162" y="2338411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0" name="Google Shape;237;p2"/>
            <p:cNvSpPr/>
            <p:nvPr/>
          </p:nvSpPr>
          <p:spPr>
            <a:xfrm rot="10800000">
              <a:off x="1608162" y="21923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1" name="Google Shape;238;p2"/>
            <p:cNvSpPr/>
            <p:nvPr/>
          </p:nvSpPr>
          <p:spPr>
            <a:xfrm rot="10800000">
              <a:off x="1608162" y="146208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2" name="Google Shape;239;p2"/>
            <p:cNvSpPr/>
            <p:nvPr/>
          </p:nvSpPr>
          <p:spPr>
            <a:xfrm rot="10800000">
              <a:off x="1608162" y="1312887"/>
              <a:ext cx="117428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3" name="Google Shape;240;p2"/>
            <p:cNvSpPr/>
            <p:nvPr/>
          </p:nvSpPr>
          <p:spPr>
            <a:xfrm rot="10800000">
              <a:off x="1608162" y="1166813"/>
              <a:ext cx="11742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4" name="Google Shape;241;p2"/>
            <p:cNvSpPr/>
            <p:nvPr/>
          </p:nvSpPr>
          <p:spPr>
            <a:xfrm rot="10800000">
              <a:off x="1608162" y="1020763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5" name="Google Shape;242;p2"/>
            <p:cNvSpPr/>
            <p:nvPr/>
          </p:nvSpPr>
          <p:spPr>
            <a:xfrm rot="10800000">
              <a:off x="1608162" y="874736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6" name="Google Shape;243;p2"/>
            <p:cNvSpPr/>
            <p:nvPr/>
          </p:nvSpPr>
          <p:spPr>
            <a:xfrm rot="10800000">
              <a:off x="1608162" y="584224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7" name="Google Shape;244;p2"/>
            <p:cNvSpPr/>
            <p:nvPr/>
          </p:nvSpPr>
          <p:spPr>
            <a:xfrm rot="10800000">
              <a:off x="1608162" y="43814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8" name="Google Shape;245;p2"/>
            <p:cNvSpPr/>
            <p:nvPr/>
          </p:nvSpPr>
          <p:spPr>
            <a:xfrm rot="10800000">
              <a:off x="1462087" y="4822825"/>
              <a:ext cx="117477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9" name="Google Shape;246;p2"/>
            <p:cNvSpPr/>
            <p:nvPr/>
          </p:nvSpPr>
          <p:spPr>
            <a:xfrm rot="10800000">
              <a:off x="1462087" y="4089401"/>
              <a:ext cx="117477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0" name="Google Shape;247;p2"/>
            <p:cNvSpPr/>
            <p:nvPr/>
          </p:nvSpPr>
          <p:spPr>
            <a:xfrm rot="10800000">
              <a:off x="1462087" y="3943375"/>
              <a:ext cx="117477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1" name="Google Shape;248;p2"/>
            <p:cNvSpPr/>
            <p:nvPr/>
          </p:nvSpPr>
          <p:spPr>
            <a:xfrm rot="10800000">
              <a:off x="1462087" y="3797301"/>
              <a:ext cx="117477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2" name="Google Shape;249;p2"/>
            <p:cNvSpPr/>
            <p:nvPr/>
          </p:nvSpPr>
          <p:spPr>
            <a:xfrm rot="10800000">
              <a:off x="1462087" y="3506787"/>
              <a:ext cx="117477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3" name="Google Shape;250;p2"/>
            <p:cNvSpPr/>
            <p:nvPr/>
          </p:nvSpPr>
          <p:spPr>
            <a:xfrm rot="10800000">
              <a:off x="1462087" y="3214711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4" name="Google Shape;251;p2"/>
            <p:cNvSpPr/>
            <p:nvPr/>
          </p:nvSpPr>
          <p:spPr>
            <a:xfrm rot="10800000">
              <a:off x="1462087" y="2630511"/>
              <a:ext cx="117477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5" name="Google Shape;252;p2"/>
            <p:cNvSpPr/>
            <p:nvPr/>
          </p:nvSpPr>
          <p:spPr>
            <a:xfrm rot="10800000">
              <a:off x="1462087" y="2338411"/>
              <a:ext cx="117477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6" name="Google Shape;253;p2"/>
            <p:cNvSpPr/>
            <p:nvPr/>
          </p:nvSpPr>
          <p:spPr>
            <a:xfrm rot="10800000">
              <a:off x="1462087" y="2192361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7" name="Google Shape;254;p2"/>
            <p:cNvSpPr/>
            <p:nvPr/>
          </p:nvSpPr>
          <p:spPr>
            <a:xfrm rot="10800000">
              <a:off x="1462087" y="2046287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8" name="Google Shape;255;p2"/>
            <p:cNvSpPr/>
            <p:nvPr/>
          </p:nvSpPr>
          <p:spPr>
            <a:xfrm rot="10800000">
              <a:off x="1462087" y="1754187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9" name="Google Shape;256;p2"/>
            <p:cNvSpPr/>
            <p:nvPr/>
          </p:nvSpPr>
          <p:spPr>
            <a:xfrm rot="10800000">
              <a:off x="1462087" y="1608161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0" name="Google Shape;257;p2"/>
            <p:cNvSpPr/>
            <p:nvPr/>
          </p:nvSpPr>
          <p:spPr>
            <a:xfrm rot="10800000">
              <a:off x="1462087" y="1462087"/>
              <a:ext cx="117477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1" name="Google Shape;258;p2"/>
            <p:cNvSpPr/>
            <p:nvPr/>
          </p:nvSpPr>
          <p:spPr>
            <a:xfrm rot="10800000">
              <a:off x="1462087" y="1312887"/>
              <a:ext cx="117477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2" name="Google Shape;259;p2"/>
            <p:cNvSpPr/>
            <p:nvPr/>
          </p:nvSpPr>
          <p:spPr>
            <a:xfrm rot="10800000">
              <a:off x="1462087" y="1020763"/>
              <a:ext cx="117477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3" name="Google Shape;260;p2"/>
            <p:cNvSpPr/>
            <p:nvPr/>
          </p:nvSpPr>
          <p:spPr>
            <a:xfrm rot="10800000">
              <a:off x="1462087" y="874736"/>
              <a:ext cx="117477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4" name="Google Shape;261;p2"/>
            <p:cNvSpPr/>
            <p:nvPr/>
          </p:nvSpPr>
          <p:spPr>
            <a:xfrm rot="10800000">
              <a:off x="1462087" y="438149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5" name="Google Shape;262;p2"/>
            <p:cNvSpPr/>
            <p:nvPr/>
          </p:nvSpPr>
          <p:spPr>
            <a:xfrm rot="10800000">
              <a:off x="1462087" y="292124"/>
              <a:ext cx="117477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6" name="Google Shape;263;p2"/>
            <p:cNvSpPr/>
            <p:nvPr/>
          </p:nvSpPr>
          <p:spPr>
            <a:xfrm rot="10800000">
              <a:off x="1462087" y="146049"/>
              <a:ext cx="117477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7" name="Google Shape;264;p2"/>
            <p:cNvSpPr/>
            <p:nvPr/>
          </p:nvSpPr>
          <p:spPr>
            <a:xfrm rot="10800000">
              <a:off x="1316062" y="4968899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8" name="Google Shape;265;p2"/>
            <p:cNvSpPr/>
            <p:nvPr/>
          </p:nvSpPr>
          <p:spPr>
            <a:xfrm rot="10800000">
              <a:off x="1316062" y="4530749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9" name="Google Shape;266;p2"/>
            <p:cNvSpPr/>
            <p:nvPr/>
          </p:nvSpPr>
          <p:spPr>
            <a:xfrm rot="10800000">
              <a:off x="1316062" y="4384675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0" name="Google Shape;267;p2"/>
            <p:cNvSpPr/>
            <p:nvPr/>
          </p:nvSpPr>
          <p:spPr>
            <a:xfrm rot="10800000">
              <a:off x="1316062" y="4089401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1" name="Google Shape;268;p2"/>
            <p:cNvSpPr/>
            <p:nvPr/>
          </p:nvSpPr>
          <p:spPr>
            <a:xfrm rot="10800000">
              <a:off x="1316062" y="3943375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2" name="Google Shape;269;p2"/>
            <p:cNvSpPr/>
            <p:nvPr/>
          </p:nvSpPr>
          <p:spPr>
            <a:xfrm rot="10800000">
              <a:off x="1316062" y="3651275"/>
              <a:ext cx="117428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3" name="Google Shape;270;p2"/>
            <p:cNvSpPr/>
            <p:nvPr/>
          </p:nvSpPr>
          <p:spPr>
            <a:xfrm rot="10800000">
              <a:off x="1316062" y="350678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4" name="Google Shape;271;p2"/>
            <p:cNvSpPr/>
            <p:nvPr/>
          </p:nvSpPr>
          <p:spPr>
            <a:xfrm rot="10800000">
              <a:off x="1316062" y="336073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5" name="Google Shape;272;p2"/>
            <p:cNvSpPr/>
            <p:nvPr/>
          </p:nvSpPr>
          <p:spPr>
            <a:xfrm rot="10800000">
              <a:off x="1316062" y="321471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6" name="Google Shape;273;p2"/>
            <p:cNvSpPr/>
            <p:nvPr/>
          </p:nvSpPr>
          <p:spPr>
            <a:xfrm rot="10800000">
              <a:off x="1316062" y="306863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7" name="Google Shape;274;p2"/>
            <p:cNvSpPr/>
            <p:nvPr/>
          </p:nvSpPr>
          <p:spPr>
            <a:xfrm rot="10800000">
              <a:off x="1316062" y="2922610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8" name="Google Shape;275;p2"/>
            <p:cNvSpPr/>
            <p:nvPr/>
          </p:nvSpPr>
          <p:spPr>
            <a:xfrm rot="10800000">
              <a:off x="1316062" y="277653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9" name="Google Shape;276;p2"/>
            <p:cNvSpPr/>
            <p:nvPr/>
          </p:nvSpPr>
          <p:spPr>
            <a:xfrm rot="10800000">
              <a:off x="1316062" y="2484436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0" name="Google Shape;277;p2"/>
            <p:cNvSpPr/>
            <p:nvPr/>
          </p:nvSpPr>
          <p:spPr>
            <a:xfrm rot="10800000">
              <a:off x="1316062" y="21923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1" name="Google Shape;278;p2"/>
            <p:cNvSpPr/>
            <p:nvPr/>
          </p:nvSpPr>
          <p:spPr>
            <a:xfrm rot="10800000">
              <a:off x="1316062" y="20462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2" name="Google Shape;279;p2"/>
            <p:cNvSpPr/>
            <p:nvPr/>
          </p:nvSpPr>
          <p:spPr>
            <a:xfrm rot="10800000">
              <a:off x="1316062" y="19002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3" name="Google Shape;280;p2"/>
            <p:cNvSpPr/>
            <p:nvPr/>
          </p:nvSpPr>
          <p:spPr>
            <a:xfrm rot="10800000">
              <a:off x="1316062" y="17541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4" name="Google Shape;281;p2"/>
            <p:cNvSpPr/>
            <p:nvPr/>
          </p:nvSpPr>
          <p:spPr>
            <a:xfrm rot="10800000">
              <a:off x="1316062" y="16081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5" name="Google Shape;282;p2"/>
            <p:cNvSpPr/>
            <p:nvPr/>
          </p:nvSpPr>
          <p:spPr>
            <a:xfrm rot="10800000">
              <a:off x="1316062" y="1312887"/>
              <a:ext cx="117428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6" name="Google Shape;283;p2"/>
            <p:cNvSpPr/>
            <p:nvPr/>
          </p:nvSpPr>
          <p:spPr>
            <a:xfrm rot="10800000">
              <a:off x="1316062" y="1166813"/>
              <a:ext cx="11742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7" name="Google Shape;284;p2"/>
            <p:cNvSpPr/>
            <p:nvPr/>
          </p:nvSpPr>
          <p:spPr>
            <a:xfrm rot="10800000">
              <a:off x="1316062" y="874736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8" name="Google Shape;285;p2"/>
            <p:cNvSpPr/>
            <p:nvPr/>
          </p:nvSpPr>
          <p:spPr>
            <a:xfrm rot="10800000">
              <a:off x="1316062" y="728662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9" name="Google Shape;286;p2"/>
            <p:cNvSpPr/>
            <p:nvPr/>
          </p:nvSpPr>
          <p:spPr>
            <a:xfrm rot="10800000">
              <a:off x="1316062" y="584224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0" name="Google Shape;287;p2"/>
            <p:cNvSpPr/>
            <p:nvPr/>
          </p:nvSpPr>
          <p:spPr>
            <a:xfrm rot="10800000">
              <a:off x="1316062" y="146049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1" name="Google Shape;288;p2"/>
            <p:cNvSpPr/>
            <p:nvPr/>
          </p:nvSpPr>
          <p:spPr>
            <a:xfrm rot="10800000">
              <a:off x="1316062" y="-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2" name="Google Shape;289;p2"/>
            <p:cNvSpPr/>
            <p:nvPr/>
          </p:nvSpPr>
          <p:spPr>
            <a:xfrm rot="10800000">
              <a:off x="1166838" y="4676799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3" name="Google Shape;290;p2"/>
            <p:cNvSpPr/>
            <p:nvPr/>
          </p:nvSpPr>
          <p:spPr>
            <a:xfrm rot="10800000">
              <a:off x="1166838" y="4530749"/>
              <a:ext cx="11903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4" name="Google Shape;291;p2"/>
            <p:cNvSpPr/>
            <p:nvPr/>
          </p:nvSpPr>
          <p:spPr>
            <a:xfrm rot="10800000">
              <a:off x="1166838" y="4235475"/>
              <a:ext cx="11903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5" name="Google Shape;292;p2"/>
            <p:cNvSpPr/>
            <p:nvPr/>
          </p:nvSpPr>
          <p:spPr>
            <a:xfrm rot="10800000">
              <a:off x="1166838" y="3943375"/>
              <a:ext cx="11903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6" name="Google Shape;293;p2"/>
            <p:cNvSpPr/>
            <p:nvPr/>
          </p:nvSpPr>
          <p:spPr>
            <a:xfrm rot="10800000">
              <a:off x="1166838" y="3797301"/>
              <a:ext cx="119038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7" name="Google Shape;294;p2"/>
            <p:cNvSpPr/>
            <p:nvPr/>
          </p:nvSpPr>
          <p:spPr>
            <a:xfrm rot="10800000">
              <a:off x="1166838" y="3651275"/>
              <a:ext cx="119038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8" name="Google Shape;295;p2"/>
            <p:cNvSpPr/>
            <p:nvPr/>
          </p:nvSpPr>
          <p:spPr>
            <a:xfrm rot="10800000">
              <a:off x="1166838" y="3506787"/>
              <a:ext cx="11903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9" name="Google Shape;296;p2"/>
            <p:cNvSpPr/>
            <p:nvPr/>
          </p:nvSpPr>
          <p:spPr>
            <a:xfrm rot="10800000">
              <a:off x="1166838" y="306863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0" name="Google Shape;297;p2"/>
            <p:cNvSpPr/>
            <p:nvPr/>
          </p:nvSpPr>
          <p:spPr>
            <a:xfrm rot="10800000">
              <a:off x="1166838" y="2922610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1" name="Google Shape;298;p2"/>
            <p:cNvSpPr/>
            <p:nvPr/>
          </p:nvSpPr>
          <p:spPr>
            <a:xfrm rot="10800000">
              <a:off x="1166838" y="277653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2" name="Google Shape;299;p2"/>
            <p:cNvSpPr/>
            <p:nvPr/>
          </p:nvSpPr>
          <p:spPr>
            <a:xfrm rot="10800000">
              <a:off x="1166838" y="2630511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3" name="Google Shape;300;p2"/>
            <p:cNvSpPr/>
            <p:nvPr/>
          </p:nvSpPr>
          <p:spPr>
            <a:xfrm rot="10800000">
              <a:off x="1166838" y="2484436"/>
              <a:ext cx="11903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4" name="Google Shape;301;p2"/>
            <p:cNvSpPr/>
            <p:nvPr/>
          </p:nvSpPr>
          <p:spPr>
            <a:xfrm rot="10800000">
              <a:off x="1166838" y="2338411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5" name="Google Shape;302;p2"/>
            <p:cNvSpPr/>
            <p:nvPr/>
          </p:nvSpPr>
          <p:spPr>
            <a:xfrm rot="10800000">
              <a:off x="1166838" y="2192361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6" name="Google Shape;303;p2"/>
            <p:cNvSpPr/>
            <p:nvPr/>
          </p:nvSpPr>
          <p:spPr>
            <a:xfrm rot="10800000">
              <a:off x="1166838" y="2046287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7" name="Google Shape;304;p2"/>
            <p:cNvSpPr/>
            <p:nvPr/>
          </p:nvSpPr>
          <p:spPr>
            <a:xfrm rot="10800000">
              <a:off x="1166838" y="1900261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8" name="Google Shape;305;p2"/>
            <p:cNvSpPr/>
            <p:nvPr/>
          </p:nvSpPr>
          <p:spPr>
            <a:xfrm rot="10800000">
              <a:off x="1166838" y="1754187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9" name="Google Shape;306;p2"/>
            <p:cNvSpPr/>
            <p:nvPr/>
          </p:nvSpPr>
          <p:spPr>
            <a:xfrm rot="10800000">
              <a:off x="1166838" y="1462087"/>
              <a:ext cx="11903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0" name="Google Shape;307;p2"/>
            <p:cNvSpPr/>
            <p:nvPr/>
          </p:nvSpPr>
          <p:spPr>
            <a:xfrm rot="10800000">
              <a:off x="1166838" y="1166813"/>
              <a:ext cx="11903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1" name="Google Shape;308;p2"/>
            <p:cNvSpPr/>
            <p:nvPr/>
          </p:nvSpPr>
          <p:spPr>
            <a:xfrm rot="10800000">
              <a:off x="1166838" y="1020763"/>
              <a:ext cx="11903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2" name="Google Shape;309;p2"/>
            <p:cNvSpPr/>
            <p:nvPr/>
          </p:nvSpPr>
          <p:spPr>
            <a:xfrm rot="10800000">
              <a:off x="1166838" y="874736"/>
              <a:ext cx="11903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3" name="Google Shape;310;p2"/>
            <p:cNvSpPr/>
            <p:nvPr/>
          </p:nvSpPr>
          <p:spPr>
            <a:xfrm rot="10800000">
              <a:off x="1166838" y="728662"/>
              <a:ext cx="11903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4" name="Google Shape;311;p2"/>
            <p:cNvSpPr/>
            <p:nvPr/>
          </p:nvSpPr>
          <p:spPr>
            <a:xfrm rot="10800000">
              <a:off x="1166838" y="438149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5" name="Google Shape;312;p2"/>
            <p:cNvSpPr/>
            <p:nvPr/>
          </p:nvSpPr>
          <p:spPr>
            <a:xfrm rot="10800000">
              <a:off x="1166838" y="292124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6" name="Google Shape;313;p2"/>
            <p:cNvSpPr/>
            <p:nvPr/>
          </p:nvSpPr>
          <p:spPr>
            <a:xfrm rot="10800000">
              <a:off x="1166838" y="146049"/>
              <a:ext cx="11903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7" name="Google Shape;314;p2"/>
            <p:cNvSpPr/>
            <p:nvPr/>
          </p:nvSpPr>
          <p:spPr>
            <a:xfrm rot="10800000">
              <a:off x="1166838" y="-1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8" name="Google Shape;315;p2"/>
            <p:cNvSpPr/>
            <p:nvPr/>
          </p:nvSpPr>
          <p:spPr>
            <a:xfrm rot="10800000">
              <a:off x="1020763" y="4822825"/>
              <a:ext cx="119039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9" name="Google Shape;316;p2"/>
            <p:cNvSpPr/>
            <p:nvPr/>
          </p:nvSpPr>
          <p:spPr>
            <a:xfrm rot="10800000">
              <a:off x="1020763" y="4530749"/>
              <a:ext cx="119039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0" name="Google Shape;317;p2"/>
            <p:cNvSpPr/>
            <p:nvPr/>
          </p:nvSpPr>
          <p:spPr>
            <a:xfrm rot="10800000">
              <a:off x="1020763" y="4384675"/>
              <a:ext cx="119039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1" name="Google Shape;318;p2"/>
            <p:cNvSpPr/>
            <p:nvPr/>
          </p:nvSpPr>
          <p:spPr>
            <a:xfrm rot="10800000">
              <a:off x="1020763" y="4235475"/>
              <a:ext cx="119039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2" name="Google Shape;319;p2"/>
            <p:cNvSpPr/>
            <p:nvPr/>
          </p:nvSpPr>
          <p:spPr>
            <a:xfrm rot="10800000">
              <a:off x="1020763" y="4089401"/>
              <a:ext cx="119039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3" name="Google Shape;320;p2"/>
            <p:cNvSpPr/>
            <p:nvPr/>
          </p:nvSpPr>
          <p:spPr>
            <a:xfrm rot="10800000">
              <a:off x="1020763" y="3797301"/>
              <a:ext cx="119039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4" name="Google Shape;321;p2"/>
            <p:cNvSpPr/>
            <p:nvPr/>
          </p:nvSpPr>
          <p:spPr>
            <a:xfrm rot="10800000">
              <a:off x="1020763" y="3506787"/>
              <a:ext cx="119039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5" name="Google Shape;322;p2"/>
            <p:cNvSpPr/>
            <p:nvPr/>
          </p:nvSpPr>
          <p:spPr>
            <a:xfrm rot="10800000">
              <a:off x="1020763" y="3360737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6" name="Google Shape;323;p2"/>
            <p:cNvSpPr/>
            <p:nvPr/>
          </p:nvSpPr>
          <p:spPr>
            <a:xfrm rot="10800000">
              <a:off x="1020763" y="321471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7" name="Google Shape;324;p2"/>
            <p:cNvSpPr/>
            <p:nvPr/>
          </p:nvSpPr>
          <p:spPr>
            <a:xfrm rot="10800000">
              <a:off x="1020763" y="2922610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8" name="Google Shape;325;p2"/>
            <p:cNvSpPr/>
            <p:nvPr/>
          </p:nvSpPr>
          <p:spPr>
            <a:xfrm rot="10800000">
              <a:off x="1020763" y="2776536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9" name="Google Shape;326;p2"/>
            <p:cNvSpPr/>
            <p:nvPr/>
          </p:nvSpPr>
          <p:spPr>
            <a:xfrm rot="10800000">
              <a:off x="1020763" y="2630511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0" name="Google Shape;327;p2"/>
            <p:cNvSpPr/>
            <p:nvPr/>
          </p:nvSpPr>
          <p:spPr>
            <a:xfrm rot="10800000">
              <a:off x="1020763" y="2484436"/>
              <a:ext cx="119039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1" name="Google Shape;328;p2"/>
            <p:cNvSpPr/>
            <p:nvPr/>
          </p:nvSpPr>
          <p:spPr>
            <a:xfrm rot="10800000">
              <a:off x="1020763" y="2338411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2" name="Google Shape;329;p2"/>
            <p:cNvSpPr/>
            <p:nvPr/>
          </p:nvSpPr>
          <p:spPr>
            <a:xfrm rot="10800000">
              <a:off x="1020763" y="219236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3" name="Google Shape;330;p2"/>
            <p:cNvSpPr/>
            <p:nvPr/>
          </p:nvSpPr>
          <p:spPr>
            <a:xfrm rot="10800000">
              <a:off x="1020763" y="2046287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4" name="Google Shape;331;p2"/>
            <p:cNvSpPr/>
            <p:nvPr/>
          </p:nvSpPr>
          <p:spPr>
            <a:xfrm rot="10800000">
              <a:off x="1020763" y="1754187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5" name="Google Shape;332;p2"/>
            <p:cNvSpPr/>
            <p:nvPr/>
          </p:nvSpPr>
          <p:spPr>
            <a:xfrm rot="10800000">
              <a:off x="1020763" y="1462087"/>
              <a:ext cx="119039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6" name="Google Shape;333;p2"/>
            <p:cNvSpPr/>
            <p:nvPr/>
          </p:nvSpPr>
          <p:spPr>
            <a:xfrm rot="10800000">
              <a:off x="1020763" y="1312887"/>
              <a:ext cx="119039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7" name="Google Shape;334;p2"/>
            <p:cNvSpPr/>
            <p:nvPr/>
          </p:nvSpPr>
          <p:spPr>
            <a:xfrm rot="10800000">
              <a:off x="1020763" y="1166813"/>
              <a:ext cx="119039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8" name="Google Shape;335;p2"/>
            <p:cNvSpPr/>
            <p:nvPr/>
          </p:nvSpPr>
          <p:spPr>
            <a:xfrm rot="10800000">
              <a:off x="1020763" y="1020763"/>
              <a:ext cx="119039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9" name="Google Shape;336;p2"/>
            <p:cNvSpPr/>
            <p:nvPr/>
          </p:nvSpPr>
          <p:spPr>
            <a:xfrm rot="10800000">
              <a:off x="1020763" y="728662"/>
              <a:ext cx="119039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0" name="Google Shape;337;p2"/>
            <p:cNvSpPr/>
            <p:nvPr/>
          </p:nvSpPr>
          <p:spPr>
            <a:xfrm rot="10800000">
              <a:off x="1020763" y="584224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1" name="Google Shape;338;p2"/>
            <p:cNvSpPr/>
            <p:nvPr/>
          </p:nvSpPr>
          <p:spPr>
            <a:xfrm rot="10800000">
              <a:off x="1020763" y="292124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2" name="Google Shape;339;p2"/>
            <p:cNvSpPr/>
            <p:nvPr/>
          </p:nvSpPr>
          <p:spPr>
            <a:xfrm rot="10800000">
              <a:off x="1020763" y="-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3" name="Google Shape;340;p2"/>
            <p:cNvSpPr/>
            <p:nvPr/>
          </p:nvSpPr>
          <p:spPr>
            <a:xfrm rot="10800000">
              <a:off x="874737" y="4676799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4" name="Google Shape;341;p2"/>
            <p:cNvSpPr/>
            <p:nvPr/>
          </p:nvSpPr>
          <p:spPr>
            <a:xfrm rot="10800000">
              <a:off x="874737" y="4235475"/>
              <a:ext cx="119039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5" name="Google Shape;342;p2"/>
            <p:cNvSpPr/>
            <p:nvPr/>
          </p:nvSpPr>
          <p:spPr>
            <a:xfrm rot="10800000">
              <a:off x="874737" y="4089401"/>
              <a:ext cx="119039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6" name="Google Shape;343;p2"/>
            <p:cNvSpPr/>
            <p:nvPr/>
          </p:nvSpPr>
          <p:spPr>
            <a:xfrm rot="10800000">
              <a:off x="874737" y="3943375"/>
              <a:ext cx="119039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7" name="Google Shape;344;p2"/>
            <p:cNvSpPr/>
            <p:nvPr/>
          </p:nvSpPr>
          <p:spPr>
            <a:xfrm rot="10800000">
              <a:off x="874737" y="3651275"/>
              <a:ext cx="119039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8" name="Google Shape;345;p2"/>
            <p:cNvSpPr/>
            <p:nvPr/>
          </p:nvSpPr>
          <p:spPr>
            <a:xfrm rot="10800000">
              <a:off x="874737" y="3362325"/>
              <a:ext cx="119039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9" name="Google Shape;346;p2"/>
            <p:cNvSpPr/>
            <p:nvPr/>
          </p:nvSpPr>
          <p:spPr>
            <a:xfrm rot="10800000">
              <a:off x="874737" y="3216299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0" name="Google Shape;347;p2"/>
            <p:cNvSpPr/>
            <p:nvPr/>
          </p:nvSpPr>
          <p:spPr>
            <a:xfrm rot="10800000">
              <a:off x="874737" y="3068636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1" name="Google Shape;348;p2"/>
            <p:cNvSpPr/>
            <p:nvPr/>
          </p:nvSpPr>
          <p:spPr>
            <a:xfrm rot="10800000">
              <a:off x="874737" y="2776536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2" name="Google Shape;349;p2"/>
            <p:cNvSpPr/>
            <p:nvPr/>
          </p:nvSpPr>
          <p:spPr>
            <a:xfrm rot="10800000">
              <a:off x="874737" y="2484436"/>
              <a:ext cx="119039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3" name="Google Shape;350;p2"/>
            <p:cNvSpPr/>
            <p:nvPr/>
          </p:nvSpPr>
          <p:spPr>
            <a:xfrm rot="10800000">
              <a:off x="874737" y="219236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4" name="Google Shape;351;p2"/>
            <p:cNvSpPr/>
            <p:nvPr/>
          </p:nvSpPr>
          <p:spPr>
            <a:xfrm rot="10800000">
              <a:off x="874737" y="190026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5" name="Google Shape;352;p2"/>
            <p:cNvSpPr/>
            <p:nvPr/>
          </p:nvSpPr>
          <p:spPr>
            <a:xfrm rot="10800000">
              <a:off x="874737" y="1754187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6" name="Google Shape;353;p2"/>
            <p:cNvSpPr/>
            <p:nvPr/>
          </p:nvSpPr>
          <p:spPr>
            <a:xfrm rot="10800000">
              <a:off x="874737" y="1312887"/>
              <a:ext cx="119039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7" name="Google Shape;354;p2"/>
            <p:cNvSpPr/>
            <p:nvPr/>
          </p:nvSpPr>
          <p:spPr>
            <a:xfrm rot="10800000">
              <a:off x="874737" y="1166813"/>
              <a:ext cx="119039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8" name="Google Shape;355;p2"/>
            <p:cNvSpPr/>
            <p:nvPr/>
          </p:nvSpPr>
          <p:spPr>
            <a:xfrm rot="10800000">
              <a:off x="874737" y="1020763"/>
              <a:ext cx="119039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9" name="Google Shape;356;p2"/>
            <p:cNvSpPr/>
            <p:nvPr/>
          </p:nvSpPr>
          <p:spPr>
            <a:xfrm rot="10800000">
              <a:off x="874737" y="874736"/>
              <a:ext cx="119039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0" name="Google Shape;357;p2"/>
            <p:cNvSpPr/>
            <p:nvPr/>
          </p:nvSpPr>
          <p:spPr>
            <a:xfrm rot="10800000">
              <a:off x="874737" y="728662"/>
              <a:ext cx="119039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1" name="Google Shape;358;p2"/>
            <p:cNvSpPr/>
            <p:nvPr/>
          </p:nvSpPr>
          <p:spPr>
            <a:xfrm rot="10800000">
              <a:off x="874737" y="438149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2" name="Google Shape;359;p2"/>
            <p:cNvSpPr/>
            <p:nvPr/>
          </p:nvSpPr>
          <p:spPr>
            <a:xfrm rot="10800000">
              <a:off x="874737" y="292124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3" name="Google Shape;360;p2"/>
            <p:cNvSpPr/>
            <p:nvPr/>
          </p:nvSpPr>
          <p:spPr>
            <a:xfrm rot="10800000">
              <a:off x="728662" y="4968899"/>
              <a:ext cx="119039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4" name="Google Shape;361;p2"/>
            <p:cNvSpPr/>
            <p:nvPr/>
          </p:nvSpPr>
          <p:spPr>
            <a:xfrm rot="10800000">
              <a:off x="728662" y="4530749"/>
              <a:ext cx="119039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5" name="Google Shape;362;p2"/>
            <p:cNvSpPr/>
            <p:nvPr/>
          </p:nvSpPr>
          <p:spPr>
            <a:xfrm rot="10800000">
              <a:off x="728662" y="4235475"/>
              <a:ext cx="119039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6" name="Google Shape;363;p2"/>
            <p:cNvSpPr/>
            <p:nvPr/>
          </p:nvSpPr>
          <p:spPr>
            <a:xfrm rot="10800000">
              <a:off x="728662" y="3797301"/>
              <a:ext cx="119039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7" name="Google Shape;364;p2"/>
            <p:cNvSpPr/>
            <p:nvPr/>
          </p:nvSpPr>
          <p:spPr>
            <a:xfrm rot="10800000">
              <a:off x="728662" y="3651275"/>
              <a:ext cx="119039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8" name="Google Shape;365;p2"/>
            <p:cNvSpPr/>
            <p:nvPr/>
          </p:nvSpPr>
          <p:spPr>
            <a:xfrm rot="10800000">
              <a:off x="728662" y="3068636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9" name="Google Shape;366;p2"/>
            <p:cNvSpPr/>
            <p:nvPr/>
          </p:nvSpPr>
          <p:spPr>
            <a:xfrm rot="10800000">
              <a:off x="728662" y="2922610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0" name="Google Shape;367;p2"/>
            <p:cNvSpPr/>
            <p:nvPr/>
          </p:nvSpPr>
          <p:spPr>
            <a:xfrm rot="10800000">
              <a:off x="728662" y="2630511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1" name="Google Shape;368;p2"/>
            <p:cNvSpPr/>
            <p:nvPr/>
          </p:nvSpPr>
          <p:spPr>
            <a:xfrm rot="10800000">
              <a:off x="728662" y="2484436"/>
              <a:ext cx="119039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2" name="Google Shape;369;p2"/>
            <p:cNvSpPr/>
            <p:nvPr/>
          </p:nvSpPr>
          <p:spPr>
            <a:xfrm rot="10800000">
              <a:off x="728662" y="2338411"/>
              <a:ext cx="119039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3" name="Google Shape;370;p2"/>
            <p:cNvSpPr/>
            <p:nvPr/>
          </p:nvSpPr>
          <p:spPr>
            <a:xfrm rot="10800000">
              <a:off x="728662" y="219236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4" name="Google Shape;371;p2"/>
            <p:cNvSpPr/>
            <p:nvPr/>
          </p:nvSpPr>
          <p:spPr>
            <a:xfrm rot="10800000">
              <a:off x="728662" y="1754187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5" name="Google Shape;372;p2"/>
            <p:cNvSpPr/>
            <p:nvPr/>
          </p:nvSpPr>
          <p:spPr>
            <a:xfrm rot="10800000">
              <a:off x="728662" y="160816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6" name="Google Shape;373;p2"/>
            <p:cNvSpPr/>
            <p:nvPr/>
          </p:nvSpPr>
          <p:spPr>
            <a:xfrm rot="10800000">
              <a:off x="728662" y="1462087"/>
              <a:ext cx="119039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7" name="Google Shape;374;p2"/>
            <p:cNvSpPr/>
            <p:nvPr/>
          </p:nvSpPr>
          <p:spPr>
            <a:xfrm rot="10800000">
              <a:off x="728662" y="1166813"/>
              <a:ext cx="119039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8" name="Google Shape;375;p2"/>
            <p:cNvSpPr/>
            <p:nvPr/>
          </p:nvSpPr>
          <p:spPr>
            <a:xfrm rot="10800000">
              <a:off x="728662" y="438149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9" name="Google Shape;376;p2"/>
            <p:cNvSpPr/>
            <p:nvPr/>
          </p:nvSpPr>
          <p:spPr>
            <a:xfrm rot="10800000">
              <a:off x="728662" y="146049"/>
              <a:ext cx="119039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0" name="Google Shape;377;p2"/>
            <p:cNvSpPr/>
            <p:nvPr/>
          </p:nvSpPr>
          <p:spPr>
            <a:xfrm rot="10800000">
              <a:off x="728662" y="-1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1" name="Google Shape;378;p2"/>
            <p:cNvSpPr/>
            <p:nvPr/>
          </p:nvSpPr>
          <p:spPr>
            <a:xfrm rot="10800000">
              <a:off x="584224" y="4822825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2" name="Google Shape;379;p2"/>
            <p:cNvSpPr/>
            <p:nvPr/>
          </p:nvSpPr>
          <p:spPr>
            <a:xfrm rot="10800000">
              <a:off x="584224" y="4676799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3" name="Google Shape;380;p2"/>
            <p:cNvSpPr/>
            <p:nvPr/>
          </p:nvSpPr>
          <p:spPr>
            <a:xfrm rot="10800000">
              <a:off x="584224" y="4235475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4" name="Google Shape;381;p2"/>
            <p:cNvSpPr/>
            <p:nvPr/>
          </p:nvSpPr>
          <p:spPr>
            <a:xfrm rot="10800000">
              <a:off x="584224" y="3943375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5" name="Google Shape;382;p2"/>
            <p:cNvSpPr/>
            <p:nvPr/>
          </p:nvSpPr>
          <p:spPr>
            <a:xfrm rot="10800000">
              <a:off x="584224" y="3651275"/>
              <a:ext cx="117428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6" name="Google Shape;383;p2"/>
            <p:cNvSpPr/>
            <p:nvPr/>
          </p:nvSpPr>
          <p:spPr>
            <a:xfrm rot="10800000">
              <a:off x="584224" y="321629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7" name="Google Shape;384;p2"/>
            <p:cNvSpPr/>
            <p:nvPr/>
          </p:nvSpPr>
          <p:spPr>
            <a:xfrm rot="10800000">
              <a:off x="584224" y="2922610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8" name="Google Shape;385;p2"/>
            <p:cNvSpPr/>
            <p:nvPr/>
          </p:nvSpPr>
          <p:spPr>
            <a:xfrm rot="10800000">
              <a:off x="584224" y="2484436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9" name="Google Shape;386;p2"/>
            <p:cNvSpPr/>
            <p:nvPr/>
          </p:nvSpPr>
          <p:spPr>
            <a:xfrm rot="10800000">
              <a:off x="584224" y="21923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0" name="Google Shape;387;p2"/>
            <p:cNvSpPr/>
            <p:nvPr/>
          </p:nvSpPr>
          <p:spPr>
            <a:xfrm rot="10800000">
              <a:off x="584224" y="20462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1" name="Google Shape;388;p2"/>
            <p:cNvSpPr/>
            <p:nvPr/>
          </p:nvSpPr>
          <p:spPr>
            <a:xfrm rot="10800000">
              <a:off x="584224" y="17541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2" name="Google Shape;389;p2"/>
            <p:cNvSpPr/>
            <p:nvPr/>
          </p:nvSpPr>
          <p:spPr>
            <a:xfrm rot="10800000">
              <a:off x="584224" y="16081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3" name="Google Shape;390;p2"/>
            <p:cNvSpPr/>
            <p:nvPr/>
          </p:nvSpPr>
          <p:spPr>
            <a:xfrm rot="10800000">
              <a:off x="584224" y="146208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4" name="Google Shape;391;p2"/>
            <p:cNvSpPr/>
            <p:nvPr/>
          </p:nvSpPr>
          <p:spPr>
            <a:xfrm rot="10800000">
              <a:off x="584224" y="1166813"/>
              <a:ext cx="11742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5" name="Google Shape;392;p2"/>
            <p:cNvSpPr/>
            <p:nvPr/>
          </p:nvSpPr>
          <p:spPr>
            <a:xfrm rot="10800000">
              <a:off x="584224" y="1020763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6" name="Google Shape;393;p2"/>
            <p:cNvSpPr/>
            <p:nvPr/>
          </p:nvSpPr>
          <p:spPr>
            <a:xfrm rot="10800000">
              <a:off x="584224" y="584224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7" name="Google Shape;394;p2"/>
            <p:cNvSpPr/>
            <p:nvPr/>
          </p:nvSpPr>
          <p:spPr>
            <a:xfrm rot="10800000">
              <a:off x="584224" y="292124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8" name="Google Shape;395;p2"/>
            <p:cNvSpPr/>
            <p:nvPr/>
          </p:nvSpPr>
          <p:spPr>
            <a:xfrm rot="10800000">
              <a:off x="584224" y="146049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9" name="Google Shape;396;p2"/>
            <p:cNvSpPr/>
            <p:nvPr/>
          </p:nvSpPr>
          <p:spPr>
            <a:xfrm rot="10800000">
              <a:off x="438149" y="4968899"/>
              <a:ext cx="117477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0" name="Google Shape;397;p2"/>
            <p:cNvSpPr/>
            <p:nvPr/>
          </p:nvSpPr>
          <p:spPr>
            <a:xfrm rot="10800000">
              <a:off x="438149" y="4530749"/>
              <a:ext cx="117477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1" name="Google Shape;398;p2"/>
            <p:cNvSpPr/>
            <p:nvPr/>
          </p:nvSpPr>
          <p:spPr>
            <a:xfrm rot="10800000">
              <a:off x="438149" y="4089401"/>
              <a:ext cx="117477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2" name="Google Shape;399;p2"/>
            <p:cNvSpPr/>
            <p:nvPr/>
          </p:nvSpPr>
          <p:spPr>
            <a:xfrm rot="10800000">
              <a:off x="438149" y="3506787"/>
              <a:ext cx="117477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3" name="Google Shape;400;p2"/>
            <p:cNvSpPr/>
            <p:nvPr/>
          </p:nvSpPr>
          <p:spPr>
            <a:xfrm rot="10800000">
              <a:off x="438149" y="2922610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4" name="Google Shape;401;p2"/>
            <p:cNvSpPr/>
            <p:nvPr/>
          </p:nvSpPr>
          <p:spPr>
            <a:xfrm rot="10800000">
              <a:off x="438149" y="2192361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5" name="Google Shape;402;p2"/>
            <p:cNvSpPr/>
            <p:nvPr/>
          </p:nvSpPr>
          <p:spPr>
            <a:xfrm rot="10800000">
              <a:off x="438149" y="1020763"/>
              <a:ext cx="117477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6" name="Google Shape;403;p2"/>
            <p:cNvSpPr/>
            <p:nvPr/>
          </p:nvSpPr>
          <p:spPr>
            <a:xfrm rot="10800000">
              <a:off x="438149" y="874736"/>
              <a:ext cx="117477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7" name="Google Shape;404;p2"/>
            <p:cNvSpPr/>
            <p:nvPr/>
          </p:nvSpPr>
          <p:spPr>
            <a:xfrm rot="10800000">
              <a:off x="438149" y="-1"/>
              <a:ext cx="117477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8" name="Google Shape;405;p2"/>
            <p:cNvSpPr/>
            <p:nvPr/>
          </p:nvSpPr>
          <p:spPr>
            <a:xfrm rot="10800000">
              <a:off x="292123" y="4822825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9" name="Google Shape;406;p2"/>
            <p:cNvSpPr/>
            <p:nvPr/>
          </p:nvSpPr>
          <p:spPr>
            <a:xfrm rot="10800000">
              <a:off x="292123" y="3943375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0" name="Google Shape;407;p2"/>
            <p:cNvSpPr/>
            <p:nvPr/>
          </p:nvSpPr>
          <p:spPr>
            <a:xfrm rot="10800000">
              <a:off x="292123" y="321629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1" name="Google Shape;408;p2"/>
            <p:cNvSpPr/>
            <p:nvPr/>
          </p:nvSpPr>
          <p:spPr>
            <a:xfrm rot="10800000">
              <a:off x="292123" y="2484436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2" name="Google Shape;409;p2"/>
            <p:cNvSpPr/>
            <p:nvPr/>
          </p:nvSpPr>
          <p:spPr>
            <a:xfrm rot="10800000">
              <a:off x="292123" y="16081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3" name="Google Shape;410;p2"/>
            <p:cNvSpPr/>
            <p:nvPr/>
          </p:nvSpPr>
          <p:spPr>
            <a:xfrm rot="10800000">
              <a:off x="292123" y="874736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4" name="Google Shape;411;p2"/>
            <p:cNvSpPr/>
            <p:nvPr/>
          </p:nvSpPr>
          <p:spPr>
            <a:xfrm rot="10800000">
              <a:off x="292123" y="728662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5" name="Google Shape;412;p2"/>
            <p:cNvSpPr/>
            <p:nvPr/>
          </p:nvSpPr>
          <p:spPr>
            <a:xfrm rot="10800000">
              <a:off x="292123" y="146049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6" name="Google Shape;413;p2"/>
            <p:cNvSpPr/>
            <p:nvPr/>
          </p:nvSpPr>
          <p:spPr>
            <a:xfrm rot="10800000">
              <a:off x="146074" y="496889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7" name="Google Shape;414;p2"/>
            <p:cNvSpPr/>
            <p:nvPr/>
          </p:nvSpPr>
          <p:spPr>
            <a:xfrm rot="10800000">
              <a:off x="146074" y="3944962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8" name="Google Shape;415;p2"/>
            <p:cNvSpPr/>
            <p:nvPr/>
          </p:nvSpPr>
          <p:spPr>
            <a:xfrm rot="10800000">
              <a:off x="146074" y="20462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9" name="Google Shape;416;p2"/>
            <p:cNvSpPr/>
            <p:nvPr/>
          </p:nvSpPr>
          <p:spPr>
            <a:xfrm rot="10800000">
              <a:off x="146074" y="1462087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0" name="Google Shape;417;p2"/>
            <p:cNvSpPr/>
            <p:nvPr/>
          </p:nvSpPr>
          <p:spPr>
            <a:xfrm rot="10800000">
              <a:off x="146074" y="874736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1" name="Google Shape;418;p2"/>
            <p:cNvSpPr/>
            <p:nvPr/>
          </p:nvSpPr>
          <p:spPr>
            <a:xfrm rot="10800000">
              <a:off x="146074" y="146049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2" name="Google Shape;419;p2"/>
            <p:cNvSpPr/>
            <p:nvPr/>
          </p:nvSpPr>
          <p:spPr>
            <a:xfrm rot="10800000">
              <a:off x="-1" y="4530749"/>
              <a:ext cx="117453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3" name="Google Shape;420;p2"/>
            <p:cNvSpPr/>
            <p:nvPr/>
          </p:nvSpPr>
          <p:spPr>
            <a:xfrm rot="10800000">
              <a:off x="-1" y="3652862"/>
              <a:ext cx="117453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4" name="Google Shape;421;p2"/>
            <p:cNvSpPr/>
            <p:nvPr/>
          </p:nvSpPr>
          <p:spPr>
            <a:xfrm rot="10800000">
              <a:off x="-1" y="2630511"/>
              <a:ext cx="117453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799" name="Google Shape;422;p2"/>
          <p:cNvGrpSpPr/>
          <p:nvPr/>
        </p:nvGrpSpPr>
        <p:grpSpPr>
          <a:xfrm>
            <a:off x="6369050" y="26987"/>
            <a:ext cx="2309814" cy="5086351"/>
            <a:chOff x="0" y="0"/>
            <a:chExt cx="2309812" cy="5086350"/>
          </a:xfrm>
        </p:grpSpPr>
        <p:sp>
          <p:nvSpPr>
            <p:cNvPr id="696" name="Google Shape;423;p2"/>
            <p:cNvSpPr/>
            <p:nvPr/>
          </p:nvSpPr>
          <p:spPr>
            <a:xfrm rot="10800000">
              <a:off x="2192362" y="4822825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7" name="Google Shape;424;p2"/>
            <p:cNvSpPr/>
            <p:nvPr/>
          </p:nvSpPr>
          <p:spPr>
            <a:xfrm rot="10800000">
              <a:off x="2192362" y="4530749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8" name="Google Shape;425;p2"/>
            <p:cNvSpPr/>
            <p:nvPr/>
          </p:nvSpPr>
          <p:spPr>
            <a:xfrm rot="10800000">
              <a:off x="2192362" y="4384675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9" name="Google Shape;426;p2"/>
            <p:cNvSpPr/>
            <p:nvPr/>
          </p:nvSpPr>
          <p:spPr>
            <a:xfrm rot="10800000">
              <a:off x="2192362" y="3943375"/>
              <a:ext cx="117451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0" name="Google Shape;427;p2"/>
            <p:cNvSpPr/>
            <p:nvPr/>
          </p:nvSpPr>
          <p:spPr>
            <a:xfrm rot="10800000">
              <a:off x="2192362" y="3506787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1" name="Google Shape;428;p2"/>
            <p:cNvSpPr/>
            <p:nvPr/>
          </p:nvSpPr>
          <p:spPr>
            <a:xfrm rot="10800000">
              <a:off x="2192362" y="3360737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2" name="Google Shape;429;p2"/>
            <p:cNvSpPr/>
            <p:nvPr/>
          </p:nvSpPr>
          <p:spPr>
            <a:xfrm rot="10800000">
              <a:off x="2192362" y="321471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3" name="Google Shape;430;p2"/>
            <p:cNvSpPr/>
            <p:nvPr/>
          </p:nvSpPr>
          <p:spPr>
            <a:xfrm rot="10800000">
              <a:off x="2192362" y="2776536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4" name="Google Shape;431;p2"/>
            <p:cNvSpPr/>
            <p:nvPr/>
          </p:nvSpPr>
          <p:spPr>
            <a:xfrm rot="10800000">
              <a:off x="2192362" y="2338411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5" name="Google Shape;432;p2"/>
            <p:cNvSpPr/>
            <p:nvPr/>
          </p:nvSpPr>
          <p:spPr>
            <a:xfrm rot="10800000">
              <a:off x="2192362" y="160816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6" name="Google Shape;433;p2"/>
            <p:cNvSpPr/>
            <p:nvPr/>
          </p:nvSpPr>
          <p:spPr>
            <a:xfrm rot="10800000">
              <a:off x="2192362" y="1462087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7" name="Google Shape;434;p2"/>
            <p:cNvSpPr/>
            <p:nvPr/>
          </p:nvSpPr>
          <p:spPr>
            <a:xfrm rot="10800000">
              <a:off x="2192362" y="874736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8" name="Google Shape;435;p2"/>
            <p:cNvSpPr/>
            <p:nvPr/>
          </p:nvSpPr>
          <p:spPr>
            <a:xfrm rot="10800000">
              <a:off x="2192362" y="584224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9" name="Google Shape;436;p2"/>
            <p:cNvSpPr/>
            <p:nvPr/>
          </p:nvSpPr>
          <p:spPr>
            <a:xfrm rot="10800000">
              <a:off x="2192362" y="292124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0" name="Google Shape;437;p2"/>
            <p:cNvSpPr/>
            <p:nvPr/>
          </p:nvSpPr>
          <p:spPr>
            <a:xfrm rot="10800000">
              <a:off x="2192362" y="146049"/>
              <a:ext cx="117451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1" name="Google Shape;438;p2"/>
            <p:cNvSpPr/>
            <p:nvPr/>
          </p:nvSpPr>
          <p:spPr>
            <a:xfrm rot="10800000">
              <a:off x="2046288" y="4822825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2" name="Google Shape;439;p2"/>
            <p:cNvSpPr/>
            <p:nvPr/>
          </p:nvSpPr>
          <p:spPr>
            <a:xfrm rot="10800000">
              <a:off x="2046288" y="2922610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3" name="Google Shape;440;p2"/>
            <p:cNvSpPr/>
            <p:nvPr/>
          </p:nvSpPr>
          <p:spPr>
            <a:xfrm rot="10800000">
              <a:off x="2046288" y="2484436"/>
              <a:ext cx="117451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4" name="Google Shape;441;p2"/>
            <p:cNvSpPr/>
            <p:nvPr/>
          </p:nvSpPr>
          <p:spPr>
            <a:xfrm rot="10800000">
              <a:off x="2046288" y="1166813"/>
              <a:ext cx="117451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5" name="Google Shape;442;p2"/>
            <p:cNvSpPr/>
            <p:nvPr/>
          </p:nvSpPr>
          <p:spPr>
            <a:xfrm rot="10800000">
              <a:off x="1900262" y="4822825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6" name="Google Shape;443;p2"/>
            <p:cNvSpPr/>
            <p:nvPr/>
          </p:nvSpPr>
          <p:spPr>
            <a:xfrm rot="10800000">
              <a:off x="1900262" y="4676799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7" name="Google Shape;444;p2"/>
            <p:cNvSpPr/>
            <p:nvPr/>
          </p:nvSpPr>
          <p:spPr>
            <a:xfrm rot="10800000">
              <a:off x="1900262" y="4530749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8" name="Google Shape;445;p2"/>
            <p:cNvSpPr/>
            <p:nvPr/>
          </p:nvSpPr>
          <p:spPr>
            <a:xfrm rot="10800000">
              <a:off x="1900262" y="4089401"/>
              <a:ext cx="117451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9" name="Google Shape;446;p2"/>
            <p:cNvSpPr/>
            <p:nvPr/>
          </p:nvSpPr>
          <p:spPr>
            <a:xfrm rot="10800000">
              <a:off x="1900262" y="3360737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0" name="Google Shape;447;p2"/>
            <p:cNvSpPr/>
            <p:nvPr/>
          </p:nvSpPr>
          <p:spPr>
            <a:xfrm rot="10800000">
              <a:off x="1900262" y="321471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1" name="Google Shape;448;p2"/>
            <p:cNvSpPr/>
            <p:nvPr/>
          </p:nvSpPr>
          <p:spPr>
            <a:xfrm rot="10800000">
              <a:off x="1900262" y="2922610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2" name="Google Shape;449;p2"/>
            <p:cNvSpPr/>
            <p:nvPr/>
          </p:nvSpPr>
          <p:spPr>
            <a:xfrm rot="10800000">
              <a:off x="1900262" y="219236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3" name="Google Shape;450;p2"/>
            <p:cNvSpPr/>
            <p:nvPr/>
          </p:nvSpPr>
          <p:spPr>
            <a:xfrm rot="10800000">
              <a:off x="1900262" y="1754187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4" name="Google Shape;451;p2"/>
            <p:cNvSpPr/>
            <p:nvPr/>
          </p:nvSpPr>
          <p:spPr>
            <a:xfrm rot="10800000">
              <a:off x="1900262" y="-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5" name="Google Shape;452;p2"/>
            <p:cNvSpPr/>
            <p:nvPr/>
          </p:nvSpPr>
          <p:spPr>
            <a:xfrm rot="10800000">
              <a:off x="1754188" y="4822825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6" name="Google Shape;453;p2"/>
            <p:cNvSpPr/>
            <p:nvPr/>
          </p:nvSpPr>
          <p:spPr>
            <a:xfrm rot="10800000">
              <a:off x="1754188" y="4530749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7" name="Google Shape;454;p2"/>
            <p:cNvSpPr/>
            <p:nvPr/>
          </p:nvSpPr>
          <p:spPr>
            <a:xfrm rot="10800000">
              <a:off x="1754188" y="4235475"/>
              <a:ext cx="117451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8" name="Google Shape;455;p2"/>
            <p:cNvSpPr/>
            <p:nvPr/>
          </p:nvSpPr>
          <p:spPr>
            <a:xfrm rot="10800000">
              <a:off x="1754188" y="3651275"/>
              <a:ext cx="117451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9" name="Google Shape;456;p2"/>
            <p:cNvSpPr/>
            <p:nvPr/>
          </p:nvSpPr>
          <p:spPr>
            <a:xfrm rot="10800000">
              <a:off x="1754188" y="3506787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0" name="Google Shape;457;p2"/>
            <p:cNvSpPr/>
            <p:nvPr/>
          </p:nvSpPr>
          <p:spPr>
            <a:xfrm rot="10800000">
              <a:off x="1754188" y="321471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1" name="Google Shape;458;p2"/>
            <p:cNvSpPr/>
            <p:nvPr/>
          </p:nvSpPr>
          <p:spPr>
            <a:xfrm rot="10800000">
              <a:off x="1754188" y="3068636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2" name="Google Shape;459;p2"/>
            <p:cNvSpPr/>
            <p:nvPr/>
          </p:nvSpPr>
          <p:spPr>
            <a:xfrm rot="10800000">
              <a:off x="1754188" y="2922610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3" name="Google Shape;460;p2"/>
            <p:cNvSpPr/>
            <p:nvPr/>
          </p:nvSpPr>
          <p:spPr>
            <a:xfrm rot="10800000">
              <a:off x="1754188" y="2338411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4" name="Google Shape;461;p2"/>
            <p:cNvSpPr/>
            <p:nvPr/>
          </p:nvSpPr>
          <p:spPr>
            <a:xfrm rot="10800000">
              <a:off x="1754188" y="219236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5" name="Google Shape;462;p2"/>
            <p:cNvSpPr/>
            <p:nvPr/>
          </p:nvSpPr>
          <p:spPr>
            <a:xfrm rot="10800000">
              <a:off x="1754188" y="2046287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6" name="Google Shape;463;p2"/>
            <p:cNvSpPr/>
            <p:nvPr/>
          </p:nvSpPr>
          <p:spPr>
            <a:xfrm rot="10800000">
              <a:off x="1754188" y="1462087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7" name="Google Shape;464;p2"/>
            <p:cNvSpPr/>
            <p:nvPr/>
          </p:nvSpPr>
          <p:spPr>
            <a:xfrm rot="10800000">
              <a:off x="1754188" y="1312887"/>
              <a:ext cx="117451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8" name="Google Shape;465;p2"/>
            <p:cNvSpPr/>
            <p:nvPr/>
          </p:nvSpPr>
          <p:spPr>
            <a:xfrm rot="10800000">
              <a:off x="1754188" y="874736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9" name="Google Shape;466;p2"/>
            <p:cNvSpPr/>
            <p:nvPr/>
          </p:nvSpPr>
          <p:spPr>
            <a:xfrm rot="10800000">
              <a:off x="1754188" y="728662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0" name="Google Shape;467;p2"/>
            <p:cNvSpPr/>
            <p:nvPr/>
          </p:nvSpPr>
          <p:spPr>
            <a:xfrm rot="10800000">
              <a:off x="1754188" y="584224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1" name="Google Shape;468;p2"/>
            <p:cNvSpPr/>
            <p:nvPr/>
          </p:nvSpPr>
          <p:spPr>
            <a:xfrm rot="10800000">
              <a:off x="1754188" y="292124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2" name="Google Shape;469;p2"/>
            <p:cNvSpPr/>
            <p:nvPr/>
          </p:nvSpPr>
          <p:spPr>
            <a:xfrm rot="10800000">
              <a:off x="1608162" y="4676799"/>
              <a:ext cx="117427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3" name="Google Shape;470;p2"/>
            <p:cNvSpPr/>
            <p:nvPr/>
          </p:nvSpPr>
          <p:spPr>
            <a:xfrm rot="10800000">
              <a:off x="1608162" y="4530749"/>
              <a:ext cx="117427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4" name="Google Shape;471;p2"/>
            <p:cNvSpPr/>
            <p:nvPr/>
          </p:nvSpPr>
          <p:spPr>
            <a:xfrm rot="10800000">
              <a:off x="1608162" y="4235475"/>
              <a:ext cx="117427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5" name="Google Shape;472;p2"/>
            <p:cNvSpPr/>
            <p:nvPr/>
          </p:nvSpPr>
          <p:spPr>
            <a:xfrm rot="10800000">
              <a:off x="1608162" y="4089401"/>
              <a:ext cx="117427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6" name="Google Shape;473;p2"/>
            <p:cNvSpPr/>
            <p:nvPr/>
          </p:nvSpPr>
          <p:spPr>
            <a:xfrm rot="10800000">
              <a:off x="1608162" y="3943375"/>
              <a:ext cx="117427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7" name="Google Shape;474;p2"/>
            <p:cNvSpPr/>
            <p:nvPr/>
          </p:nvSpPr>
          <p:spPr>
            <a:xfrm rot="10800000">
              <a:off x="1608162" y="3651275"/>
              <a:ext cx="117427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8" name="Google Shape;475;p2"/>
            <p:cNvSpPr/>
            <p:nvPr/>
          </p:nvSpPr>
          <p:spPr>
            <a:xfrm rot="10800000">
              <a:off x="1608162" y="2046287"/>
              <a:ext cx="117427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9" name="Google Shape;476;p2"/>
            <p:cNvSpPr/>
            <p:nvPr/>
          </p:nvSpPr>
          <p:spPr>
            <a:xfrm rot="10800000">
              <a:off x="1608162" y="1754187"/>
              <a:ext cx="117427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0" name="Google Shape;477;p2"/>
            <p:cNvSpPr/>
            <p:nvPr/>
          </p:nvSpPr>
          <p:spPr>
            <a:xfrm rot="10800000">
              <a:off x="1608162" y="1608161"/>
              <a:ext cx="117427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1" name="Google Shape;478;p2"/>
            <p:cNvSpPr/>
            <p:nvPr/>
          </p:nvSpPr>
          <p:spPr>
            <a:xfrm rot="10800000">
              <a:off x="1608162" y="292124"/>
              <a:ext cx="117427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2" name="Google Shape;479;p2"/>
            <p:cNvSpPr/>
            <p:nvPr/>
          </p:nvSpPr>
          <p:spPr>
            <a:xfrm rot="10800000">
              <a:off x="1608162" y="-1"/>
              <a:ext cx="117427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3" name="Google Shape;480;p2"/>
            <p:cNvSpPr/>
            <p:nvPr/>
          </p:nvSpPr>
          <p:spPr>
            <a:xfrm rot="10800000">
              <a:off x="1462088" y="4968899"/>
              <a:ext cx="117475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4" name="Google Shape;481;p2"/>
            <p:cNvSpPr/>
            <p:nvPr/>
          </p:nvSpPr>
          <p:spPr>
            <a:xfrm rot="10800000">
              <a:off x="1462088" y="4676799"/>
              <a:ext cx="117475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5" name="Google Shape;482;p2"/>
            <p:cNvSpPr/>
            <p:nvPr/>
          </p:nvSpPr>
          <p:spPr>
            <a:xfrm rot="10800000">
              <a:off x="1462088" y="4384675"/>
              <a:ext cx="117475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6" name="Google Shape;483;p2"/>
            <p:cNvSpPr/>
            <p:nvPr/>
          </p:nvSpPr>
          <p:spPr>
            <a:xfrm rot="10800000">
              <a:off x="1462088" y="4235475"/>
              <a:ext cx="117475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7" name="Google Shape;484;p2"/>
            <p:cNvSpPr/>
            <p:nvPr/>
          </p:nvSpPr>
          <p:spPr>
            <a:xfrm rot="10800000">
              <a:off x="1462088" y="3651275"/>
              <a:ext cx="117475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8" name="Google Shape;485;p2"/>
            <p:cNvSpPr/>
            <p:nvPr/>
          </p:nvSpPr>
          <p:spPr>
            <a:xfrm rot="10800000">
              <a:off x="1462088" y="3068636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9" name="Google Shape;486;p2"/>
            <p:cNvSpPr/>
            <p:nvPr/>
          </p:nvSpPr>
          <p:spPr>
            <a:xfrm rot="10800000">
              <a:off x="1462088" y="2922610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0" name="Google Shape;487;p2"/>
            <p:cNvSpPr/>
            <p:nvPr/>
          </p:nvSpPr>
          <p:spPr>
            <a:xfrm rot="10800000">
              <a:off x="1462088" y="2776536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1" name="Google Shape;488;p2"/>
            <p:cNvSpPr/>
            <p:nvPr/>
          </p:nvSpPr>
          <p:spPr>
            <a:xfrm rot="10800000">
              <a:off x="1462088" y="1900261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2" name="Google Shape;489;p2"/>
            <p:cNvSpPr/>
            <p:nvPr/>
          </p:nvSpPr>
          <p:spPr>
            <a:xfrm rot="10800000">
              <a:off x="1462088" y="1166813"/>
              <a:ext cx="117475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3" name="Google Shape;490;p2"/>
            <p:cNvSpPr/>
            <p:nvPr/>
          </p:nvSpPr>
          <p:spPr>
            <a:xfrm rot="10800000">
              <a:off x="1462088" y="728662"/>
              <a:ext cx="117475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4" name="Google Shape;491;p2"/>
            <p:cNvSpPr/>
            <p:nvPr/>
          </p:nvSpPr>
          <p:spPr>
            <a:xfrm rot="10800000">
              <a:off x="1462088" y="584224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5" name="Google Shape;492;p2"/>
            <p:cNvSpPr/>
            <p:nvPr/>
          </p:nvSpPr>
          <p:spPr>
            <a:xfrm rot="10800000">
              <a:off x="1462088" y="-1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6" name="Google Shape;493;p2"/>
            <p:cNvSpPr/>
            <p:nvPr/>
          </p:nvSpPr>
          <p:spPr>
            <a:xfrm rot="10800000">
              <a:off x="1312886" y="4822825"/>
              <a:ext cx="119014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7" name="Google Shape;494;p2"/>
            <p:cNvSpPr/>
            <p:nvPr/>
          </p:nvSpPr>
          <p:spPr>
            <a:xfrm rot="10800000">
              <a:off x="1312886" y="4676799"/>
              <a:ext cx="119014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8" name="Google Shape;495;p2"/>
            <p:cNvSpPr/>
            <p:nvPr/>
          </p:nvSpPr>
          <p:spPr>
            <a:xfrm rot="10800000">
              <a:off x="1312886" y="4235475"/>
              <a:ext cx="119014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9" name="Google Shape;496;p2"/>
            <p:cNvSpPr/>
            <p:nvPr/>
          </p:nvSpPr>
          <p:spPr>
            <a:xfrm rot="10800000">
              <a:off x="1312886" y="3797301"/>
              <a:ext cx="119014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0" name="Google Shape;497;p2"/>
            <p:cNvSpPr/>
            <p:nvPr/>
          </p:nvSpPr>
          <p:spPr>
            <a:xfrm rot="10800000">
              <a:off x="1312886" y="2630511"/>
              <a:ext cx="119014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1" name="Google Shape;498;p2"/>
            <p:cNvSpPr/>
            <p:nvPr/>
          </p:nvSpPr>
          <p:spPr>
            <a:xfrm rot="10800000">
              <a:off x="1312886" y="2338411"/>
              <a:ext cx="119014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2" name="Google Shape;499;p2"/>
            <p:cNvSpPr/>
            <p:nvPr/>
          </p:nvSpPr>
          <p:spPr>
            <a:xfrm rot="10800000">
              <a:off x="1312886" y="1462087"/>
              <a:ext cx="119014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3" name="Google Shape;500;p2"/>
            <p:cNvSpPr/>
            <p:nvPr/>
          </p:nvSpPr>
          <p:spPr>
            <a:xfrm rot="10800000">
              <a:off x="1312886" y="1020763"/>
              <a:ext cx="119014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4" name="Google Shape;501;p2"/>
            <p:cNvSpPr/>
            <p:nvPr/>
          </p:nvSpPr>
          <p:spPr>
            <a:xfrm rot="10800000">
              <a:off x="1312886" y="438149"/>
              <a:ext cx="119014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5" name="Google Shape;502;p2"/>
            <p:cNvSpPr/>
            <p:nvPr/>
          </p:nvSpPr>
          <p:spPr>
            <a:xfrm rot="10800000">
              <a:off x="1166836" y="4968899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6" name="Google Shape;503;p2"/>
            <p:cNvSpPr/>
            <p:nvPr/>
          </p:nvSpPr>
          <p:spPr>
            <a:xfrm rot="10800000">
              <a:off x="1166836" y="4822825"/>
              <a:ext cx="119039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7" name="Google Shape;504;p2"/>
            <p:cNvSpPr/>
            <p:nvPr/>
          </p:nvSpPr>
          <p:spPr>
            <a:xfrm rot="10800000">
              <a:off x="1166836" y="4384675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8" name="Google Shape;505;p2"/>
            <p:cNvSpPr/>
            <p:nvPr/>
          </p:nvSpPr>
          <p:spPr>
            <a:xfrm rot="10800000">
              <a:off x="1166836" y="4089401"/>
              <a:ext cx="119039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9" name="Google Shape;506;p2"/>
            <p:cNvSpPr/>
            <p:nvPr/>
          </p:nvSpPr>
          <p:spPr>
            <a:xfrm rot="10800000">
              <a:off x="1166836" y="3362325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0" name="Google Shape;507;p2"/>
            <p:cNvSpPr/>
            <p:nvPr/>
          </p:nvSpPr>
          <p:spPr>
            <a:xfrm rot="10800000">
              <a:off x="1166836" y="3216299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1" name="Google Shape;508;p2"/>
            <p:cNvSpPr/>
            <p:nvPr/>
          </p:nvSpPr>
          <p:spPr>
            <a:xfrm rot="10800000">
              <a:off x="1166836" y="1608161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2" name="Google Shape;509;p2"/>
            <p:cNvSpPr/>
            <p:nvPr/>
          </p:nvSpPr>
          <p:spPr>
            <a:xfrm rot="10800000">
              <a:off x="1166836" y="1312887"/>
              <a:ext cx="119039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3" name="Google Shape;510;p2"/>
            <p:cNvSpPr/>
            <p:nvPr/>
          </p:nvSpPr>
          <p:spPr>
            <a:xfrm rot="10800000">
              <a:off x="1020763" y="4968899"/>
              <a:ext cx="119038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4" name="Google Shape;511;p2"/>
            <p:cNvSpPr/>
            <p:nvPr/>
          </p:nvSpPr>
          <p:spPr>
            <a:xfrm rot="10800000">
              <a:off x="1020763" y="3943375"/>
              <a:ext cx="119038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5" name="Google Shape;512;p2"/>
            <p:cNvSpPr/>
            <p:nvPr/>
          </p:nvSpPr>
          <p:spPr>
            <a:xfrm rot="10800000">
              <a:off x="1020763" y="3068636"/>
              <a:ext cx="11903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6" name="Google Shape;513;p2"/>
            <p:cNvSpPr/>
            <p:nvPr/>
          </p:nvSpPr>
          <p:spPr>
            <a:xfrm rot="10800000">
              <a:off x="1020763" y="1608161"/>
              <a:ext cx="11903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7" name="Google Shape;514;p2"/>
            <p:cNvSpPr/>
            <p:nvPr/>
          </p:nvSpPr>
          <p:spPr>
            <a:xfrm rot="10800000">
              <a:off x="1020763" y="438149"/>
              <a:ext cx="11903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8" name="Google Shape;515;p2"/>
            <p:cNvSpPr/>
            <p:nvPr/>
          </p:nvSpPr>
          <p:spPr>
            <a:xfrm rot="10800000">
              <a:off x="874737" y="4968899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9" name="Google Shape;516;p2"/>
            <p:cNvSpPr/>
            <p:nvPr/>
          </p:nvSpPr>
          <p:spPr>
            <a:xfrm rot="10800000">
              <a:off x="874737" y="4530749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0" name="Google Shape;517;p2"/>
            <p:cNvSpPr/>
            <p:nvPr/>
          </p:nvSpPr>
          <p:spPr>
            <a:xfrm rot="10800000">
              <a:off x="874737" y="2922610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1" name="Google Shape;518;p2"/>
            <p:cNvSpPr/>
            <p:nvPr/>
          </p:nvSpPr>
          <p:spPr>
            <a:xfrm rot="10800000">
              <a:off x="874737" y="2046287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2" name="Google Shape;519;p2"/>
            <p:cNvSpPr/>
            <p:nvPr/>
          </p:nvSpPr>
          <p:spPr>
            <a:xfrm rot="10800000">
              <a:off x="874737" y="1608161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3" name="Google Shape;520;p2"/>
            <p:cNvSpPr/>
            <p:nvPr/>
          </p:nvSpPr>
          <p:spPr>
            <a:xfrm rot="10800000">
              <a:off x="730250" y="1020763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4" name="Google Shape;521;p2"/>
            <p:cNvSpPr/>
            <p:nvPr/>
          </p:nvSpPr>
          <p:spPr>
            <a:xfrm rot="10800000">
              <a:off x="584224" y="3797301"/>
              <a:ext cx="117427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5" name="Google Shape;522;p2"/>
            <p:cNvSpPr/>
            <p:nvPr/>
          </p:nvSpPr>
          <p:spPr>
            <a:xfrm rot="10800000">
              <a:off x="584224" y="2630511"/>
              <a:ext cx="117427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6" name="Google Shape;523;p2"/>
            <p:cNvSpPr/>
            <p:nvPr/>
          </p:nvSpPr>
          <p:spPr>
            <a:xfrm rot="10800000">
              <a:off x="438150" y="292124"/>
              <a:ext cx="117475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7" name="Google Shape;524;p2"/>
            <p:cNvSpPr/>
            <p:nvPr/>
          </p:nvSpPr>
          <p:spPr>
            <a:xfrm rot="10800000">
              <a:off x="146074" y="2776536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8" name="Google Shape;525;p2"/>
            <p:cNvSpPr/>
            <p:nvPr/>
          </p:nvSpPr>
          <p:spPr>
            <a:xfrm rot="10800000">
              <a:off x="-1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00" name="Title Text"/>
          <p:cNvSpPr txBox="1">
            <a:spLocks noGrp="1"/>
          </p:cNvSpPr>
          <p:nvPr>
            <p:ph type="title"/>
          </p:nvPr>
        </p:nvSpPr>
        <p:spPr>
          <a:xfrm>
            <a:off x="762000" y="696424"/>
            <a:ext cx="5396701" cy="115980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86937"/>
            <a:ext cx="2133600" cy="3606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" name="Google Shape;3231;p11"/>
          <p:cNvGrpSpPr/>
          <p:nvPr/>
        </p:nvGrpSpPr>
        <p:grpSpPr>
          <a:xfrm>
            <a:off x="8851900" y="28575"/>
            <a:ext cx="263501" cy="5086351"/>
            <a:chOff x="0" y="0"/>
            <a:chExt cx="263500" cy="5086350"/>
          </a:xfrm>
        </p:grpSpPr>
        <p:sp>
          <p:nvSpPr>
            <p:cNvPr id="1909" name="Google Shape;3232;p11"/>
            <p:cNvSpPr/>
            <p:nvPr/>
          </p:nvSpPr>
          <p:spPr>
            <a:xfrm rot="10800000">
              <a:off x="145875" y="4968506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0" name="Google Shape;3233;p11"/>
            <p:cNvSpPr/>
            <p:nvPr/>
          </p:nvSpPr>
          <p:spPr>
            <a:xfrm rot="10800000">
              <a:off x="145875" y="4822359"/>
              <a:ext cx="117626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1" name="Google Shape;3234;p11"/>
            <p:cNvSpPr/>
            <p:nvPr/>
          </p:nvSpPr>
          <p:spPr>
            <a:xfrm rot="10800000">
              <a:off x="145875" y="4676237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2" name="Google Shape;3235;p11"/>
            <p:cNvSpPr/>
            <p:nvPr/>
          </p:nvSpPr>
          <p:spPr>
            <a:xfrm rot="10800000">
              <a:off x="145875" y="4530116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3" name="Google Shape;3236;p11"/>
            <p:cNvSpPr/>
            <p:nvPr/>
          </p:nvSpPr>
          <p:spPr>
            <a:xfrm rot="10800000">
              <a:off x="145875" y="4383970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4" name="Google Shape;3237;p11"/>
            <p:cNvSpPr/>
            <p:nvPr/>
          </p:nvSpPr>
          <p:spPr>
            <a:xfrm rot="10800000">
              <a:off x="145875" y="4237848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5" name="Google Shape;3238;p11"/>
            <p:cNvSpPr/>
            <p:nvPr/>
          </p:nvSpPr>
          <p:spPr>
            <a:xfrm rot="10800000">
              <a:off x="145875" y="4091702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6" name="Google Shape;3239;p11"/>
            <p:cNvSpPr/>
            <p:nvPr/>
          </p:nvSpPr>
          <p:spPr>
            <a:xfrm rot="10800000">
              <a:off x="145875" y="3945580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7" name="Google Shape;3240;p11"/>
            <p:cNvSpPr/>
            <p:nvPr/>
          </p:nvSpPr>
          <p:spPr>
            <a:xfrm rot="10800000">
              <a:off x="145875" y="3799434"/>
              <a:ext cx="117626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8" name="Google Shape;3241;p11"/>
            <p:cNvSpPr/>
            <p:nvPr/>
          </p:nvSpPr>
          <p:spPr>
            <a:xfrm rot="10800000">
              <a:off x="145875" y="3653312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9" name="Google Shape;3242;p11"/>
            <p:cNvSpPr/>
            <p:nvPr/>
          </p:nvSpPr>
          <p:spPr>
            <a:xfrm rot="10800000">
              <a:off x="145875" y="3507166"/>
              <a:ext cx="117626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0" name="Google Shape;3243;p11"/>
            <p:cNvSpPr/>
            <p:nvPr/>
          </p:nvSpPr>
          <p:spPr>
            <a:xfrm rot="10800000">
              <a:off x="145875" y="3361044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1" name="Google Shape;3244;p11"/>
            <p:cNvSpPr/>
            <p:nvPr/>
          </p:nvSpPr>
          <p:spPr>
            <a:xfrm rot="10800000">
              <a:off x="145875" y="3214922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2" name="Google Shape;3245;p11"/>
            <p:cNvSpPr/>
            <p:nvPr/>
          </p:nvSpPr>
          <p:spPr>
            <a:xfrm rot="10800000">
              <a:off x="145875" y="3068776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3" name="Google Shape;3246;p11"/>
            <p:cNvSpPr/>
            <p:nvPr/>
          </p:nvSpPr>
          <p:spPr>
            <a:xfrm rot="10800000">
              <a:off x="145875" y="2922654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4" name="Google Shape;3247;p11"/>
            <p:cNvSpPr/>
            <p:nvPr/>
          </p:nvSpPr>
          <p:spPr>
            <a:xfrm rot="10800000">
              <a:off x="145875" y="2776508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5" name="Google Shape;3248;p11"/>
            <p:cNvSpPr/>
            <p:nvPr/>
          </p:nvSpPr>
          <p:spPr>
            <a:xfrm rot="10800000">
              <a:off x="145875" y="2630386"/>
              <a:ext cx="117626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6" name="Google Shape;3249;p11"/>
            <p:cNvSpPr/>
            <p:nvPr/>
          </p:nvSpPr>
          <p:spPr>
            <a:xfrm rot="10800000">
              <a:off x="145875" y="2484240"/>
              <a:ext cx="117626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7" name="Google Shape;3250;p11"/>
            <p:cNvSpPr/>
            <p:nvPr/>
          </p:nvSpPr>
          <p:spPr>
            <a:xfrm rot="10800000">
              <a:off x="145875" y="2338118"/>
              <a:ext cx="117626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8" name="Google Shape;3251;p11"/>
            <p:cNvSpPr/>
            <p:nvPr/>
          </p:nvSpPr>
          <p:spPr>
            <a:xfrm rot="10800000">
              <a:off x="145875" y="2191997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9" name="Google Shape;3252;p11"/>
            <p:cNvSpPr/>
            <p:nvPr/>
          </p:nvSpPr>
          <p:spPr>
            <a:xfrm rot="10800000">
              <a:off x="145875" y="2045851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0" name="Google Shape;3253;p11"/>
            <p:cNvSpPr/>
            <p:nvPr/>
          </p:nvSpPr>
          <p:spPr>
            <a:xfrm rot="10800000">
              <a:off x="145875" y="1899729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1" name="Google Shape;3254;p11"/>
            <p:cNvSpPr/>
            <p:nvPr/>
          </p:nvSpPr>
          <p:spPr>
            <a:xfrm rot="10800000">
              <a:off x="145875" y="1753583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2" name="Google Shape;3255;p11"/>
            <p:cNvSpPr/>
            <p:nvPr/>
          </p:nvSpPr>
          <p:spPr>
            <a:xfrm rot="10800000">
              <a:off x="145875" y="1607461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3" name="Google Shape;3256;p11"/>
            <p:cNvSpPr/>
            <p:nvPr/>
          </p:nvSpPr>
          <p:spPr>
            <a:xfrm rot="10800000">
              <a:off x="145875" y="1461315"/>
              <a:ext cx="117626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4" name="Google Shape;3257;p11"/>
            <p:cNvSpPr/>
            <p:nvPr/>
          </p:nvSpPr>
          <p:spPr>
            <a:xfrm rot="10800000">
              <a:off x="145875" y="1315193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5" name="Google Shape;3258;p11"/>
            <p:cNvSpPr/>
            <p:nvPr/>
          </p:nvSpPr>
          <p:spPr>
            <a:xfrm rot="10800000">
              <a:off x="145875" y="1169047"/>
              <a:ext cx="117626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6" name="Google Shape;3259;p11"/>
            <p:cNvSpPr/>
            <p:nvPr/>
          </p:nvSpPr>
          <p:spPr>
            <a:xfrm rot="10800000">
              <a:off x="145875" y="1022925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7" name="Google Shape;3260;p11"/>
            <p:cNvSpPr/>
            <p:nvPr/>
          </p:nvSpPr>
          <p:spPr>
            <a:xfrm rot="10800000">
              <a:off x="145875" y="876803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8" name="Google Shape;3261;p11"/>
            <p:cNvSpPr/>
            <p:nvPr/>
          </p:nvSpPr>
          <p:spPr>
            <a:xfrm rot="10800000">
              <a:off x="145875" y="730657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9" name="Google Shape;3262;p11"/>
            <p:cNvSpPr/>
            <p:nvPr/>
          </p:nvSpPr>
          <p:spPr>
            <a:xfrm rot="10800000">
              <a:off x="145875" y="584535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0" name="Google Shape;3263;p11"/>
            <p:cNvSpPr/>
            <p:nvPr/>
          </p:nvSpPr>
          <p:spPr>
            <a:xfrm rot="10800000">
              <a:off x="145875" y="438389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1" name="Google Shape;3264;p11"/>
            <p:cNvSpPr/>
            <p:nvPr/>
          </p:nvSpPr>
          <p:spPr>
            <a:xfrm rot="10800000">
              <a:off x="145875" y="292267"/>
              <a:ext cx="117626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2" name="Google Shape;3265;p11"/>
            <p:cNvSpPr/>
            <p:nvPr/>
          </p:nvSpPr>
          <p:spPr>
            <a:xfrm rot="10800000">
              <a:off x="145875" y="146121"/>
              <a:ext cx="117626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3" name="Google Shape;3266;p11"/>
            <p:cNvSpPr/>
            <p:nvPr/>
          </p:nvSpPr>
          <p:spPr>
            <a:xfrm rot="10800000">
              <a:off x="145875" y="0"/>
              <a:ext cx="117626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4" name="Google Shape;3267;p11"/>
            <p:cNvSpPr/>
            <p:nvPr/>
          </p:nvSpPr>
          <p:spPr>
            <a:xfrm rot="10800000">
              <a:off x="0" y="4968506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5" name="Google Shape;3268;p11"/>
            <p:cNvSpPr/>
            <p:nvPr/>
          </p:nvSpPr>
          <p:spPr>
            <a:xfrm rot="10800000">
              <a:off x="0" y="4676237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6" name="Google Shape;3269;p11"/>
            <p:cNvSpPr/>
            <p:nvPr/>
          </p:nvSpPr>
          <p:spPr>
            <a:xfrm rot="10800000">
              <a:off x="0" y="4237848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7" name="Google Shape;3270;p11"/>
            <p:cNvSpPr/>
            <p:nvPr/>
          </p:nvSpPr>
          <p:spPr>
            <a:xfrm rot="10800000">
              <a:off x="0" y="4091702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8" name="Google Shape;3271;p11"/>
            <p:cNvSpPr/>
            <p:nvPr/>
          </p:nvSpPr>
          <p:spPr>
            <a:xfrm rot="10800000">
              <a:off x="0" y="3799434"/>
              <a:ext cx="117650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9" name="Google Shape;3272;p11"/>
            <p:cNvSpPr/>
            <p:nvPr/>
          </p:nvSpPr>
          <p:spPr>
            <a:xfrm rot="10800000">
              <a:off x="0" y="3653312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0" name="Google Shape;3273;p11"/>
            <p:cNvSpPr/>
            <p:nvPr/>
          </p:nvSpPr>
          <p:spPr>
            <a:xfrm rot="10800000">
              <a:off x="0" y="3068776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1" name="Google Shape;3274;p11"/>
            <p:cNvSpPr/>
            <p:nvPr/>
          </p:nvSpPr>
          <p:spPr>
            <a:xfrm rot="10800000">
              <a:off x="0" y="2922654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2" name="Google Shape;3275;p11"/>
            <p:cNvSpPr/>
            <p:nvPr/>
          </p:nvSpPr>
          <p:spPr>
            <a:xfrm rot="10800000">
              <a:off x="0" y="2776508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3" name="Google Shape;3276;p11"/>
            <p:cNvSpPr/>
            <p:nvPr/>
          </p:nvSpPr>
          <p:spPr>
            <a:xfrm rot="10800000">
              <a:off x="0" y="2630386"/>
              <a:ext cx="11765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4" name="Google Shape;3277;p11"/>
            <p:cNvSpPr/>
            <p:nvPr/>
          </p:nvSpPr>
          <p:spPr>
            <a:xfrm rot="10800000">
              <a:off x="0" y="2338118"/>
              <a:ext cx="11765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5" name="Google Shape;3278;p11"/>
            <p:cNvSpPr/>
            <p:nvPr/>
          </p:nvSpPr>
          <p:spPr>
            <a:xfrm rot="10800000">
              <a:off x="0" y="2045851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6" name="Google Shape;3279;p11"/>
            <p:cNvSpPr/>
            <p:nvPr/>
          </p:nvSpPr>
          <p:spPr>
            <a:xfrm rot="10800000">
              <a:off x="0" y="1899729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7" name="Google Shape;3280;p11"/>
            <p:cNvSpPr/>
            <p:nvPr/>
          </p:nvSpPr>
          <p:spPr>
            <a:xfrm rot="10800000">
              <a:off x="0" y="1607461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8" name="Google Shape;3281;p11"/>
            <p:cNvSpPr/>
            <p:nvPr/>
          </p:nvSpPr>
          <p:spPr>
            <a:xfrm rot="10800000">
              <a:off x="0" y="1461315"/>
              <a:ext cx="117650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9" name="Google Shape;3282;p11"/>
            <p:cNvSpPr/>
            <p:nvPr/>
          </p:nvSpPr>
          <p:spPr>
            <a:xfrm rot="10800000">
              <a:off x="0" y="1315193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0" name="Google Shape;3283;p11"/>
            <p:cNvSpPr/>
            <p:nvPr/>
          </p:nvSpPr>
          <p:spPr>
            <a:xfrm rot="10800000">
              <a:off x="0" y="1169047"/>
              <a:ext cx="117650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1" name="Google Shape;3284;p11"/>
            <p:cNvSpPr/>
            <p:nvPr/>
          </p:nvSpPr>
          <p:spPr>
            <a:xfrm rot="10800000">
              <a:off x="0" y="730657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2" name="Google Shape;3285;p11"/>
            <p:cNvSpPr/>
            <p:nvPr/>
          </p:nvSpPr>
          <p:spPr>
            <a:xfrm rot="10800000">
              <a:off x="0" y="584535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3" name="Google Shape;3286;p11"/>
            <p:cNvSpPr/>
            <p:nvPr/>
          </p:nvSpPr>
          <p:spPr>
            <a:xfrm rot="10800000">
              <a:off x="0" y="292267"/>
              <a:ext cx="11765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4" name="Google Shape;3287;p11"/>
            <p:cNvSpPr/>
            <p:nvPr/>
          </p:nvSpPr>
          <p:spPr>
            <a:xfrm rot="10800000">
              <a:off x="0" y="146121"/>
              <a:ext cx="117650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5" name="Google Shape;3288;p11"/>
            <p:cNvSpPr/>
            <p:nvPr/>
          </p:nvSpPr>
          <p:spPr>
            <a:xfrm rot="10800000">
              <a:off x="0" y="0"/>
              <a:ext cx="117650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029" name="Google Shape;3289;p11"/>
          <p:cNvGrpSpPr/>
          <p:nvPr/>
        </p:nvGrpSpPr>
        <p:grpSpPr>
          <a:xfrm>
            <a:off x="7827963" y="28575"/>
            <a:ext cx="1141413" cy="5086351"/>
            <a:chOff x="0" y="0"/>
            <a:chExt cx="1141412" cy="5086350"/>
          </a:xfrm>
        </p:grpSpPr>
        <p:sp>
          <p:nvSpPr>
            <p:cNvPr id="1967" name="Google Shape;3290;p11"/>
            <p:cNvSpPr/>
            <p:nvPr/>
          </p:nvSpPr>
          <p:spPr>
            <a:xfrm rot="10800000">
              <a:off x="1023479" y="4822359"/>
              <a:ext cx="11793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8" name="Google Shape;3291;p11"/>
            <p:cNvSpPr/>
            <p:nvPr/>
          </p:nvSpPr>
          <p:spPr>
            <a:xfrm rot="10800000">
              <a:off x="1023479" y="4530116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9" name="Google Shape;3292;p11"/>
            <p:cNvSpPr/>
            <p:nvPr/>
          </p:nvSpPr>
          <p:spPr>
            <a:xfrm rot="10800000">
              <a:off x="1023479" y="4383970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0" name="Google Shape;3293;p11"/>
            <p:cNvSpPr/>
            <p:nvPr/>
          </p:nvSpPr>
          <p:spPr>
            <a:xfrm rot="10800000">
              <a:off x="1023479" y="3945580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1" name="Google Shape;3294;p11"/>
            <p:cNvSpPr/>
            <p:nvPr/>
          </p:nvSpPr>
          <p:spPr>
            <a:xfrm rot="10800000">
              <a:off x="1023479" y="3507166"/>
              <a:ext cx="11793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2" name="Google Shape;3295;p11"/>
            <p:cNvSpPr/>
            <p:nvPr/>
          </p:nvSpPr>
          <p:spPr>
            <a:xfrm rot="10800000">
              <a:off x="1023479" y="3361044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3" name="Google Shape;3296;p11"/>
            <p:cNvSpPr/>
            <p:nvPr/>
          </p:nvSpPr>
          <p:spPr>
            <a:xfrm rot="10800000">
              <a:off x="1023479" y="3214922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4" name="Google Shape;3297;p11"/>
            <p:cNvSpPr/>
            <p:nvPr/>
          </p:nvSpPr>
          <p:spPr>
            <a:xfrm rot="10800000">
              <a:off x="1023479" y="2484240"/>
              <a:ext cx="11793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5" name="Google Shape;3298;p11"/>
            <p:cNvSpPr/>
            <p:nvPr/>
          </p:nvSpPr>
          <p:spPr>
            <a:xfrm rot="10800000">
              <a:off x="1023479" y="2191997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6" name="Google Shape;3299;p11"/>
            <p:cNvSpPr/>
            <p:nvPr/>
          </p:nvSpPr>
          <p:spPr>
            <a:xfrm rot="10800000">
              <a:off x="1023479" y="1753583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7" name="Google Shape;3300;p11"/>
            <p:cNvSpPr/>
            <p:nvPr/>
          </p:nvSpPr>
          <p:spPr>
            <a:xfrm rot="10800000">
              <a:off x="1023479" y="1022925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8" name="Google Shape;3301;p11"/>
            <p:cNvSpPr/>
            <p:nvPr/>
          </p:nvSpPr>
          <p:spPr>
            <a:xfrm rot="10800000">
              <a:off x="1023479" y="876803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9" name="Google Shape;3302;p11"/>
            <p:cNvSpPr/>
            <p:nvPr/>
          </p:nvSpPr>
          <p:spPr>
            <a:xfrm rot="10800000">
              <a:off x="1023479" y="438389"/>
              <a:ext cx="11793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0" name="Google Shape;3303;p11"/>
            <p:cNvSpPr/>
            <p:nvPr/>
          </p:nvSpPr>
          <p:spPr>
            <a:xfrm rot="10800000">
              <a:off x="877278" y="496850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1" name="Google Shape;3304;p11"/>
            <p:cNvSpPr/>
            <p:nvPr/>
          </p:nvSpPr>
          <p:spPr>
            <a:xfrm rot="10800000">
              <a:off x="877278" y="467623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2" name="Google Shape;3305;p11"/>
            <p:cNvSpPr/>
            <p:nvPr/>
          </p:nvSpPr>
          <p:spPr>
            <a:xfrm rot="10800000">
              <a:off x="877278" y="453011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3" name="Google Shape;3306;p11"/>
            <p:cNvSpPr/>
            <p:nvPr/>
          </p:nvSpPr>
          <p:spPr>
            <a:xfrm rot="10800000">
              <a:off x="877278" y="438397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4" name="Google Shape;3307;p11"/>
            <p:cNvSpPr/>
            <p:nvPr/>
          </p:nvSpPr>
          <p:spPr>
            <a:xfrm rot="10800000">
              <a:off x="877278" y="4237848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5" name="Google Shape;3308;p11"/>
            <p:cNvSpPr/>
            <p:nvPr/>
          </p:nvSpPr>
          <p:spPr>
            <a:xfrm rot="10800000">
              <a:off x="877278" y="409170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6" name="Google Shape;3309;p11"/>
            <p:cNvSpPr/>
            <p:nvPr/>
          </p:nvSpPr>
          <p:spPr>
            <a:xfrm rot="10800000">
              <a:off x="877278" y="394558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7" name="Google Shape;3310;p11"/>
            <p:cNvSpPr/>
            <p:nvPr/>
          </p:nvSpPr>
          <p:spPr>
            <a:xfrm rot="10800000">
              <a:off x="877278" y="3799434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8" name="Google Shape;3311;p11"/>
            <p:cNvSpPr/>
            <p:nvPr/>
          </p:nvSpPr>
          <p:spPr>
            <a:xfrm rot="10800000">
              <a:off x="877278" y="365331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9" name="Google Shape;3312;p11"/>
            <p:cNvSpPr/>
            <p:nvPr/>
          </p:nvSpPr>
          <p:spPr>
            <a:xfrm rot="10800000">
              <a:off x="877278" y="3507166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0" name="Google Shape;3313;p11"/>
            <p:cNvSpPr/>
            <p:nvPr/>
          </p:nvSpPr>
          <p:spPr>
            <a:xfrm rot="10800000">
              <a:off x="877278" y="336104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1" name="Google Shape;3314;p11"/>
            <p:cNvSpPr/>
            <p:nvPr/>
          </p:nvSpPr>
          <p:spPr>
            <a:xfrm rot="10800000">
              <a:off x="877278" y="321492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2" name="Google Shape;3315;p11"/>
            <p:cNvSpPr/>
            <p:nvPr/>
          </p:nvSpPr>
          <p:spPr>
            <a:xfrm rot="10800000">
              <a:off x="877278" y="306877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3" name="Google Shape;3316;p11"/>
            <p:cNvSpPr/>
            <p:nvPr/>
          </p:nvSpPr>
          <p:spPr>
            <a:xfrm rot="10800000">
              <a:off x="877278" y="2776508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4" name="Google Shape;3317;p11"/>
            <p:cNvSpPr/>
            <p:nvPr/>
          </p:nvSpPr>
          <p:spPr>
            <a:xfrm rot="10800000">
              <a:off x="877278" y="2630386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5" name="Google Shape;3318;p11"/>
            <p:cNvSpPr/>
            <p:nvPr/>
          </p:nvSpPr>
          <p:spPr>
            <a:xfrm rot="10800000">
              <a:off x="877278" y="2338118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6" name="Google Shape;3319;p11"/>
            <p:cNvSpPr/>
            <p:nvPr/>
          </p:nvSpPr>
          <p:spPr>
            <a:xfrm rot="10800000">
              <a:off x="877278" y="219199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7" name="Google Shape;3320;p11"/>
            <p:cNvSpPr/>
            <p:nvPr/>
          </p:nvSpPr>
          <p:spPr>
            <a:xfrm rot="10800000">
              <a:off x="877278" y="204585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8" name="Google Shape;3321;p11"/>
            <p:cNvSpPr/>
            <p:nvPr/>
          </p:nvSpPr>
          <p:spPr>
            <a:xfrm rot="10800000">
              <a:off x="877278" y="1899729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9" name="Google Shape;3322;p11"/>
            <p:cNvSpPr/>
            <p:nvPr/>
          </p:nvSpPr>
          <p:spPr>
            <a:xfrm rot="10800000">
              <a:off x="877278" y="1753583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0" name="Google Shape;3323;p11"/>
            <p:cNvSpPr/>
            <p:nvPr/>
          </p:nvSpPr>
          <p:spPr>
            <a:xfrm rot="10800000">
              <a:off x="877278" y="160746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1" name="Google Shape;3324;p11"/>
            <p:cNvSpPr/>
            <p:nvPr/>
          </p:nvSpPr>
          <p:spPr>
            <a:xfrm rot="10800000">
              <a:off x="877278" y="1461315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2" name="Google Shape;3325;p11"/>
            <p:cNvSpPr/>
            <p:nvPr/>
          </p:nvSpPr>
          <p:spPr>
            <a:xfrm rot="10800000">
              <a:off x="877278" y="1315193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3" name="Google Shape;3326;p11"/>
            <p:cNvSpPr/>
            <p:nvPr/>
          </p:nvSpPr>
          <p:spPr>
            <a:xfrm rot="10800000">
              <a:off x="877278" y="1022925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4" name="Google Shape;3327;p11"/>
            <p:cNvSpPr/>
            <p:nvPr/>
          </p:nvSpPr>
          <p:spPr>
            <a:xfrm rot="10800000">
              <a:off x="877278" y="876803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5" name="Google Shape;3328;p11"/>
            <p:cNvSpPr/>
            <p:nvPr/>
          </p:nvSpPr>
          <p:spPr>
            <a:xfrm rot="10800000">
              <a:off x="877278" y="73065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6" name="Google Shape;3329;p11"/>
            <p:cNvSpPr/>
            <p:nvPr/>
          </p:nvSpPr>
          <p:spPr>
            <a:xfrm rot="10800000">
              <a:off x="877278" y="584535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7" name="Google Shape;3330;p11"/>
            <p:cNvSpPr/>
            <p:nvPr/>
          </p:nvSpPr>
          <p:spPr>
            <a:xfrm rot="10800000">
              <a:off x="877278" y="438389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8" name="Google Shape;3331;p11"/>
            <p:cNvSpPr/>
            <p:nvPr/>
          </p:nvSpPr>
          <p:spPr>
            <a:xfrm rot="10800000">
              <a:off x="877278" y="292267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9" name="Google Shape;3332;p11"/>
            <p:cNvSpPr/>
            <p:nvPr/>
          </p:nvSpPr>
          <p:spPr>
            <a:xfrm rot="10800000">
              <a:off x="877278" y="146121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0" name="Google Shape;3333;p11"/>
            <p:cNvSpPr/>
            <p:nvPr/>
          </p:nvSpPr>
          <p:spPr>
            <a:xfrm rot="10800000">
              <a:off x="877278" y="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1" name="Google Shape;3334;p11"/>
            <p:cNvSpPr/>
            <p:nvPr/>
          </p:nvSpPr>
          <p:spPr>
            <a:xfrm rot="10800000">
              <a:off x="731077" y="496850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2" name="Google Shape;3335;p11"/>
            <p:cNvSpPr/>
            <p:nvPr/>
          </p:nvSpPr>
          <p:spPr>
            <a:xfrm rot="10800000">
              <a:off x="731077" y="438397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3" name="Google Shape;3336;p11"/>
            <p:cNvSpPr/>
            <p:nvPr/>
          </p:nvSpPr>
          <p:spPr>
            <a:xfrm rot="10800000">
              <a:off x="731077" y="409170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4" name="Google Shape;3337;p11"/>
            <p:cNvSpPr/>
            <p:nvPr/>
          </p:nvSpPr>
          <p:spPr>
            <a:xfrm rot="10800000">
              <a:off x="731077" y="3799434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5" name="Google Shape;3338;p11"/>
            <p:cNvSpPr/>
            <p:nvPr/>
          </p:nvSpPr>
          <p:spPr>
            <a:xfrm rot="10800000">
              <a:off x="731077" y="336104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6" name="Google Shape;3339;p11"/>
            <p:cNvSpPr/>
            <p:nvPr/>
          </p:nvSpPr>
          <p:spPr>
            <a:xfrm rot="10800000">
              <a:off x="731077" y="2776508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7" name="Google Shape;3340;p11"/>
            <p:cNvSpPr/>
            <p:nvPr/>
          </p:nvSpPr>
          <p:spPr>
            <a:xfrm rot="10800000">
              <a:off x="731077" y="2630386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8" name="Google Shape;3341;p11"/>
            <p:cNvSpPr/>
            <p:nvPr/>
          </p:nvSpPr>
          <p:spPr>
            <a:xfrm rot="10800000">
              <a:off x="731077" y="160746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9" name="Google Shape;3342;p11"/>
            <p:cNvSpPr/>
            <p:nvPr/>
          </p:nvSpPr>
          <p:spPr>
            <a:xfrm rot="10800000">
              <a:off x="731077" y="1169047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0" name="Google Shape;3343;p11"/>
            <p:cNvSpPr/>
            <p:nvPr/>
          </p:nvSpPr>
          <p:spPr>
            <a:xfrm rot="10800000">
              <a:off x="731077" y="438389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1" name="Google Shape;3344;p11"/>
            <p:cNvSpPr/>
            <p:nvPr/>
          </p:nvSpPr>
          <p:spPr>
            <a:xfrm rot="10800000">
              <a:off x="731077" y="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2" name="Google Shape;3345;p11"/>
            <p:cNvSpPr/>
            <p:nvPr/>
          </p:nvSpPr>
          <p:spPr>
            <a:xfrm rot="10800000">
              <a:off x="584852" y="453011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3" name="Google Shape;3346;p11"/>
            <p:cNvSpPr/>
            <p:nvPr/>
          </p:nvSpPr>
          <p:spPr>
            <a:xfrm rot="10800000">
              <a:off x="584852" y="336104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4" name="Google Shape;3347;p11"/>
            <p:cNvSpPr/>
            <p:nvPr/>
          </p:nvSpPr>
          <p:spPr>
            <a:xfrm rot="10800000">
              <a:off x="584852" y="2484240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5" name="Google Shape;3348;p11"/>
            <p:cNvSpPr/>
            <p:nvPr/>
          </p:nvSpPr>
          <p:spPr>
            <a:xfrm rot="10800000">
              <a:off x="438651" y="584535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6" name="Google Shape;3349;p11"/>
            <p:cNvSpPr/>
            <p:nvPr/>
          </p:nvSpPr>
          <p:spPr>
            <a:xfrm rot="10800000">
              <a:off x="292426" y="2630386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7" name="Google Shape;3350;p11"/>
            <p:cNvSpPr/>
            <p:nvPr/>
          </p:nvSpPr>
          <p:spPr>
            <a:xfrm rot="10800000">
              <a:off x="292426" y="146121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8" name="Google Shape;3351;p11"/>
            <p:cNvSpPr/>
            <p:nvPr/>
          </p:nvSpPr>
          <p:spPr>
            <a:xfrm rot="10800000">
              <a:off x="0" y="4237848"/>
              <a:ext cx="11793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131" name="Google Shape;3352;p11"/>
          <p:cNvGrpSpPr/>
          <p:nvPr/>
        </p:nvGrpSpPr>
        <p:grpSpPr>
          <a:xfrm>
            <a:off x="7683500" y="26988"/>
            <a:ext cx="995363" cy="4940300"/>
            <a:chOff x="0" y="0"/>
            <a:chExt cx="995363" cy="4940299"/>
          </a:xfrm>
        </p:grpSpPr>
        <p:sp>
          <p:nvSpPr>
            <p:cNvPr id="2030" name="Google Shape;3353;p11"/>
            <p:cNvSpPr/>
            <p:nvPr/>
          </p:nvSpPr>
          <p:spPr>
            <a:xfrm rot="10800000">
              <a:off x="877912" y="4676799"/>
              <a:ext cx="117451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1" name="Google Shape;3354;p11"/>
            <p:cNvSpPr/>
            <p:nvPr/>
          </p:nvSpPr>
          <p:spPr>
            <a:xfrm rot="10800000">
              <a:off x="877912" y="3943374"/>
              <a:ext cx="117451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2" name="Google Shape;3355;p11"/>
            <p:cNvSpPr/>
            <p:nvPr/>
          </p:nvSpPr>
          <p:spPr>
            <a:xfrm rot="10800000">
              <a:off x="877912" y="2484436"/>
              <a:ext cx="117451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3" name="Google Shape;3356;p11"/>
            <p:cNvSpPr/>
            <p:nvPr/>
          </p:nvSpPr>
          <p:spPr>
            <a:xfrm rot="10800000">
              <a:off x="877912" y="1900260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4" name="Google Shape;3357;p11"/>
            <p:cNvSpPr/>
            <p:nvPr/>
          </p:nvSpPr>
          <p:spPr>
            <a:xfrm rot="10800000">
              <a:off x="877912" y="1754186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5" name="Google Shape;3358;p11"/>
            <p:cNvSpPr/>
            <p:nvPr/>
          </p:nvSpPr>
          <p:spPr>
            <a:xfrm rot="10800000">
              <a:off x="877912" y="1020760"/>
              <a:ext cx="117451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6" name="Google Shape;3359;p11"/>
            <p:cNvSpPr/>
            <p:nvPr/>
          </p:nvSpPr>
          <p:spPr>
            <a:xfrm rot="10800000">
              <a:off x="877912" y="146049"/>
              <a:ext cx="117451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7" name="Google Shape;3360;p11"/>
            <p:cNvSpPr/>
            <p:nvPr/>
          </p:nvSpPr>
          <p:spPr>
            <a:xfrm rot="10800000">
              <a:off x="731838" y="4822824"/>
              <a:ext cx="117451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8" name="Google Shape;3361;p11"/>
            <p:cNvSpPr/>
            <p:nvPr/>
          </p:nvSpPr>
          <p:spPr>
            <a:xfrm rot="10800000">
              <a:off x="731838" y="4089399"/>
              <a:ext cx="117451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9" name="Google Shape;3362;p11"/>
            <p:cNvSpPr/>
            <p:nvPr/>
          </p:nvSpPr>
          <p:spPr>
            <a:xfrm rot="10800000">
              <a:off x="731838" y="3943374"/>
              <a:ext cx="117451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0" name="Google Shape;3363;p11"/>
            <p:cNvSpPr/>
            <p:nvPr/>
          </p:nvSpPr>
          <p:spPr>
            <a:xfrm rot="10800000">
              <a:off x="731838" y="3797299"/>
              <a:ext cx="117451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1" name="Google Shape;3364;p11"/>
            <p:cNvSpPr/>
            <p:nvPr/>
          </p:nvSpPr>
          <p:spPr>
            <a:xfrm rot="10800000">
              <a:off x="731838" y="3505198"/>
              <a:ext cx="117451" cy="1190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2" name="Google Shape;3365;p11"/>
            <p:cNvSpPr/>
            <p:nvPr/>
          </p:nvSpPr>
          <p:spPr>
            <a:xfrm rot="10800000">
              <a:off x="731838" y="3216298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3" name="Google Shape;3366;p11"/>
            <p:cNvSpPr/>
            <p:nvPr/>
          </p:nvSpPr>
          <p:spPr>
            <a:xfrm rot="10800000">
              <a:off x="731838" y="2630510"/>
              <a:ext cx="117451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4" name="Google Shape;3367;p11"/>
            <p:cNvSpPr/>
            <p:nvPr/>
          </p:nvSpPr>
          <p:spPr>
            <a:xfrm rot="10800000">
              <a:off x="731838" y="2338411"/>
              <a:ext cx="117451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5" name="Google Shape;3368;p11"/>
            <p:cNvSpPr/>
            <p:nvPr/>
          </p:nvSpPr>
          <p:spPr>
            <a:xfrm rot="10800000">
              <a:off x="731838" y="2192361"/>
              <a:ext cx="117451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6" name="Google Shape;3369;p11"/>
            <p:cNvSpPr/>
            <p:nvPr/>
          </p:nvSpPr>
          <p:spPr>
            <a:xfrm rot="10800000">
              <a:off x="731838" y="2046286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7" name="Google Shape;3370;p11"/>
            <p:cNvSpPr/>
            <p:nvPr/>
          </p:nvSpPr>
          <p:spPr>
            <a:xfrm rot="10800000">
              <a:off x="731838" y="1754186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8" name="Google Shape;3371;p11"/>
            <p:cNvSpPr/>
            <p:nvPr/>
          </p:nvSpPr>
          <p:spPr>
            <a:xfrm rot="10800000">
              <a:off x="731838" y="1608160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9" name="Google Shape;3372;p11"/>
            <p:cNvSpPr/>
            <p:nvPr/>
          </p:nvSpPr>
          <p:spPr>
            <a:xfrm rot="10800000">
              <a:off x="731838" y="1462087"/>
              <a:ext cx="117451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0" name="Google Shape;3373;p11"/>
            <p:cNvSpPr/>
            <p:nvPr/>
          </p:nvSpPr>
          <p:spPr>
            <a:xfrm rot="10800000">
              <a:off x="731838" y="1312885"/>
              <a:ext cx="117451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1" name="Google Shape;3374;p11"/>
            <p:cNvSpPr/>
            <p:nvPr/>
          </p:nvSpPr>
          <p:spPr>
            <a:xfrm rot="10800000">
              <a:off x="731838" y="1020760"/>
              <a:ext cx="117451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2" name="Google Shape;3375;p11"/>
            <p:cNvSpPr/>
            <p:nvPr/>
          </p:nvSpPr>
          <p:spPr>
            <a:xfrm rot="10800000">
              <a:off x="731838" y="874736"/>
              <a:ext cx="117451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3" name="Google Shape;3376;p11"/>
            <p:cNvSpPr/>
            <p:nvPr/>
          </p:nvSpPr>
          <p:spPr>
            <a:xfrm rot="10800000">
              <a:off x="731838" y="438149"/>
              <a:ext cx="117451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4" name="Google Shape;3377;p11"/>
            <p:cNvSpPr/>
            <p:nvPr/>
          </p:nvSpPr>
          <p:spPr>
            <a:xfrm rot="10800000">
              <a:off x="731838" y="292123"/>
              <a:ext cx="117451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5" name="Google Shape;3378;p11"/>
            <p:cNvSpPr/>
            <p:nvPr/>
          </p:nvSpPr>
          <p:spPr>
            <a:xfrm rot="10800000">
              <a:off x="731838" y="146049"/>
              <a:ext cx="117451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6" name="Google Shape;3379;p11"/>
            <p:cNvSpPr/>
            <p:nvPr/>
          </p:nvSpPr>
          <p:spPr>
            <a:xfrm rot="10800000">
              <a:off x="582638" y="4676799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7" name="Google Shape;3380;p11"/>
            <p:cNvSpPr/>
            <p:nvPr/>
          </p:nvSpPr>
          <p:spPr>
            <a:xfrm rot="10800000">
              <a:off x="582638" y="4530749"/>
              <a:ext cx="11903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8" name="Google Shape;3381;p11"/>
            <p:cNvSpPr/>
            <p:nvPr/>
          </p:nvSpPr>
          <p:spPr>
            <a:xfrm rot="10800000">
              <a:off x="582638" y="4238648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9" name="Google Shape;3382;p11"/>
            <p:cNvSpPr/>
            <p:nvPr/>
          </p:nvSpPr>
          <p:spPr>
            <a:xfrm rot="10800000">
              <a:off x="582638" y="3943374"/>
              <a:ext cx="11903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0" name="Google Shape;3383;p11"/>
            <p:cNvSpPr/>
            <p:nvPr/>
          </p:nvSpPr>
          <p:spPr>
            <a:xfrm rot="10800000">
              <a:off x="582638" y="3797299"/>
              <a:ext cx="11903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1" name="Google Shape;3384;p11"/>
            <p:cNvSpPr/>
            <p:nvPr/>
          </p:nvSpPr>
          <p:spPr>
            <a:xfrm rot="10800000">
              <a:off x="582638" y="3651273"/>
              <a:ext cx="119038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2" name="Google Shape;3385;p11"/>
            <p:cNvSpPr/>
            <p:nvPr/>
          </p:nvSpPr>
          <p:spPr>
            <a:xfrm rot="10800000">
              <a:off x="582638" y="3505198"/>
              <a:ext cx="119038" cy="1190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3" name="Google Shape;3386;p11"/>
            <p:cNvSpPr/>
            <p:nvPr/>
          </p:nvSpPr>
          <p:spPr>
            <a:xfrm rot="10800000">
              <a:off x="582638" y="306863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4" name="Google Shape;3387;p11"/>
            <p:cNvSpPr/>
            <p:nvPr/>
          </p:nvSpPr>
          <p:spPr>
            <a:xfrm rot="10800000">
              <a:off x="582638" y="2922610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5" name="Google Shape;3388;p11"/>
            <p:cNvSpPr/>
            <p:nvPr/>
          </p:nvSpPr>
          <p:spPr>
            <a:xfrm rot="10800000">
              <a:off x="582638" y="277653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6" name="Google Shape;3389;p11"/>
            <p:cNvSpPr/>
            <p:nvPr/>
          </p:nvSpPr>
          <p:spPr>
            <a:xfrm rot="10800000">
              <a:off x="582638" y="2630510"/>
              <a:ext cx="11903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7" name="Google Shape;3390;p11"/>
            <p:cNvSpPr/>
            <p:nvPr/>
          </p:nvSpPr>
          <p:spPr>
            <a:xfrm rot="10800000">
              <a:off x="582638" y="2484436"/>
              <a:ext cx="11903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8" name="Google Shape;3391;p11"/>
            <p:cNvSpPr/>
            <p:nvPr/>
          </p:nvSpPr>
          <p:spPr>
            <a:xfrm rot="10800000">
              <a:off x="582638" y="2338411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9" name="Google Shape;3392;p11"/>
            <p:cNvSpPr/>
            <p:nvPr/>
          </p:nvSpPr>
          <p:spPr>
            <a:xfrm rot="10800000">
              <a:off x="582638" y="2192361"/>
              <a:ext cx="11903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0" name="Google Shape;3393;p11"/>
            <p:cNvSpPr/>
            <p:nvPr/>
          </p:nvSpPr>
          <p:spPr>
            <a:xfrm rot="10800000">
              <a:off x="582638" y="204628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1" name="Google Shape;3394;p11"/>
            <p:cNvSpPr/>
            <p:nvPr/>
          </p:nvSpPr>
          <p:spPr>
            <a:xfrm rot="10800000">
              <a:off x="582638" y="1900260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2" name="Google Shape;3395;p11"/>
            <p:cNvSpPr/>
            <p:nvPr/>
          </p:nvSpPr>
          <p:spPr>
            <a:xfrm rot="10800000">
              <a:off x="582638" y="175418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3" name="Google Shape;3396;p11"/>
            <p:cNvSpPr/>
            <p:nvPr/>
          </p:nvSpPr>
          <p:spPr>
            <a:xfrm rot="10800000">
              <a:off x="582638" y="1462087"/>
              <a:ext cx="11903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4" name="Google Shape;3397;p11"/>
            <p:cNvSpPr/>
            <p:nvPr/>
          </p:nvSpPr>
          <p:spPr>
            <a:xfrm rot="10800000">
              <a:off x="582638" y="1166810"/>
              <a:ext cx="119038" cy="11906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5" name="Google Shape;3398;p11"/>
            <p:cNvSpPr/>
            <p:nvPr/>
          </p:nvSpPr>
          <p:spPr>
            <a:xfrm rot="10800000">
              <a:off x="582638" y="1020760"/>
              <a:ext cx="119038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6" name="Google Shape;3399;p11"/>
            <p:cNvSpPr/>
            <p:nvPr/>
          </p:nvSpPr>
          <p:spPr>
            <a:xfrm rot="10800000">
              <a:off x="582638" y="874736"/>
              <a:ext cx="11903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7" name="Google Shape;3400;p11"/>
            <p:cNvSpPr/>
            <p:nvPr/>
          </p:nvSpPr>
          <p:spPr>
            <a:xfrm rot="10800000">
              <a:off x="582638" y="728661"/>
              <a:ext cx="119038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8" name="Google Shape;3401;p11"/>
            <p:cNvSpPr/>
            <p:nvPr/>
          </p:nvSpPr>
          <p:spPr>
            <a:xfrm rot="10800000">
              <a:off x="582638" y="438149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9" name="Google Shape;3402;p11"/>
            <p:cNvSpPr/>
            <p:nvPr/>
          </p:nvSpPr>
          <p:spPr>
            <a:xfrm rot="10800000">
              <a:off x="582638" y="292123"/>
              <a:ext cx="11903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0" name="Google Shape;3403;p11"/>
            <p:cNvSpPr/>
            <p:nvPr/>
          </p:nvSpPr>
          <p:spPr>
            <a:xfrm rot="10800000">
              <a:off x="582638" y="146049"/>
              <a:ext cx="11903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1" name="Google Shape;3404;p11"/>
            <p:cNvSpPr/>
            <p:nvPr/>
          </p:nvSpPr>
          <p:spPr>
            <a:xfrm rot="10800000">
              <a:off x="582638" y="0"/>
              <a:ext cx="11903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2" name="Google Shape;3405;p11"/>
            <p:cNvSpPr/>
            <p:nvPr/>
          </p:nvSpPr>
          <p:spPr>
            <a:xfrm rot="10800000">
              <a:off x="436564" y="4676799"/>
              <a:ext cx="11903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3" name="Google Shape;3406;p11"/>
            <p:cNvSpPr/>
            <p:nvPr/>
          </p:nvSpPr>
          <p:spPr>
            <a:xfrm rot="10800000">
              <a:off x="436564" y="4238648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4" name="Google Shape;3407;p11"/>
            <p:cNvSpPr/>
            <p:nvPr/>
          </p:nvSpPr>
          <p:spPr>
            <a:xfrm rot="10800000">
              <a:off x="436564" y="4090985"/>
              <a:ext cx="119038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5" name="Google Shape;3408;p11"/>
            <p:cNvSpPr/>
            <p:nvPr/>
          </p:nvSpPr>
          <p:spPr>
            <a:xfrm rot="10800000">
              <a:off x="436564" y="3944960"/>
              <a:ext cx="119038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6" name="Google Shape;3409;p11"/>
            <p:cNvSpPr/>
            <p:nvPr/>
          </p:nvSpPr>
          <p:spPr>
            <a:xfrm rot="10800000">
              <a:off x="436564" y="3652861"/>
              <a:ext cx="119038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7" name="Google Shape;3410;p11"/>
            <p:cNvSpPr/>
            <p:nvPr/>
          </p:nvSpPr>
          <p:spPr>
            <a:xfrm rot="10800000">
              <a:off x="436564" y="3362324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8" name="Google Shape;3411;p11"/>
            <p:cNvSpPr/>
            <p:nvPr/>
          </p:nvSpPr>
          <p:spPr>
            <a:xfrm rot="10800000">
              <a:off x="436564" y="3216298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9" name="Google Shape;3412;p11"/>
            <p:cNvSpPr/>
            <p:nvPr/>
          </p:nvSpPr>
          <p:spPr>
            <a:xfrm rot="10800000">
              <a:off x="436564" y="306863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0" name="Google Shape;3413;p11"/>
            <p:cNvSpPr/>
            <p:nvPr/>
          </p:nvSpPr>
          <p:spPr>
            <a:xfrm rot="10800000">
              <a:off x="436564" y="277653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1" name="Google Shape;3414;p11"/>
            <p:cNvSpPr/>
            <p:nvPr/>
          </p:nvSpPr>
          <p:spPr>
            <a:xfrm rot="10800000">
              <a:off x="436564" y="2484436"/>
              <a:ext cx="11903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2" name="Google Shape;3415;p11"/>
            <p:cNvSpPr/>
            <p:nvPr/>
          </p:nvSpPr>
          <p:spPr>
            <a:xfrm rot="10800000">
              <a:off x="436564" y="2192361"/>
              <a:ext cx="11903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3" name="Google Shape;3416;p11"/>
            <p:cNvSpPr/>
            <p:nvPr/>
          </p:nvSpPr>
          <p:spPr>
            <a:xfrm rot="10800000">
              <a:off x="436564" y="1900260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4" name="Google Shape;3417;p11"/>
            <p:cNvSpPr/>
            <p:nvPr/>
          </p:nvSpPr>
          <p:spPr>
            <a:xfrm rot="10800000">
              <a:off x="436564" y="1754186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5" name="Google Shape;3418;p11"/>
            <p:cNvSpPr/>
            <p:nvPr/>
          </p:nvSpPr>
          <p:spPr>
            <a:xfrm rot="10800000">
              <a:off x="436564" y="1312885"/>
              <a:ext cx="119038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6" name="Google Shape;3419;p11"/>
            <p:cNvSpPr/>
            <p:nvPr/>
          </p:nvSpPr>
          <p:spPr>
            <a:xfrm rot="10800000">
              <a:off x="436564" y="1166810"/>
              <a:ext cx="119038" cy="11906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7" name="Google Shape;3420;p11"/>
            <p:cNvSpPr/>
            <p:nvPr/>
          </p:nvSpPr>
          <p:spPr>
            <a:xfrm rot="10800000">
              <a:off x="436564" y="1020760"/>
              <a:ext cx="119038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8" name="Google Shape;3421;p11"/>
            <p:cNvSpPr/>
            <p:nvPr/>
          </p:nvSpPr>
          <p:spPr>
            <a:xfrm rot="10800000">
              <a:off x="436564" y="874736"/>
              <a:ext cx="11903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9" name="Google Shape;3422;p11"/>
            <p:cNvSpPr/>
            <p:nvPr/>
          </p:nvSpPr>
          <p:spPr>
            <a:xfrm rot="10800000">
              <a:off x="436564" y="728661"/>
              <a:ext cx="119038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0" name="Google Shape;3423;p11"/>
            <p:cNvSpPr/>
            <p:nvPr/>
          </p:nvSpPr>
          <p:spPr>
            <a:xfrm rot="10800000">
              <a:off x="436564" y="438149"/>
              <a:ext cx="11903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1" name="Google Shape;3424;p11"/>
            <p:cNvSpPr/>
            <p:nvPr/>
          </p:nvSpPr>
          <p:spPr>
            <a:xfrm rot="10800000">
              <a:off x="436564" y="292123"/>
              <a:ext cx="11903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2" name="Google Shape;3425;p11"/>
            <p:cNvSpPr/>
            <p:nvPr/>
          </p:nvSpPr>
          <p:spPr>
            <a:xfrm rot="10800000">
              <a:off x="290538" y="4822824"/>
              <a:ext cx="119014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3" name="Google Shape;3426;p11"/>
            <p:cNvSpPr/>
            <p:nvPr/>
          </p:nvSpPr>
          <p:spPr>
            <a:xfrm rot="10800000">
              <a:off x="290538" y="4676799"/>
              <a:ext cx="119014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4" name="Google Shape;3427;p11"/>
            <p:cNvSpPr/>
            <p:nvPr/>
          </p:nvSpPr>
          <p:spPr>
            <a:xfrm rot="10800000">
              <a:off x="290538" y="4238648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5" name="Google Shape;3428;p11"/>
            <p:cNvSpPr/>
            <p:nvPr/>
          </p:nvSpPr>
          <p:spPr>
            <a:xfrm rot="10800000">
              <a:off x="290538" y="3944960"/>
              <a:ext cx="119014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6" name="Google Shape;3429;p11"/>
            <p:cNvSpPr/>
            <p:nvPr/>
          </p:nvSpPr>
          <p:spPr>
            <a:xfrm rot="10800000">
              <a:off x="290538" y="3652861"/>
              <a:ext cx="119014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7" name="Google Shape;3430;p11"/>
            <p:cNvSpPr/>
            <p:nvPr/>
          </p:nvSpPr>
          <p:spPr>
            <a:xfrm rot="10800000">
              <a:off x="290538" y="3216298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8" name="Google Shape;3431;p11"/>
            <p:cNvSpPr/>
            <p:nvPr/>
          </p:nvSpPr>
          <p:spPr>
            <a:xfrm rot="10800000">
              <a:off x="290538" y="2922610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9" name="Google Shape;3432;p11"/>
            <p:cNvSpPr/>
            <p:nvPr/>
          </p:nvSpPr>
          <p:spPr>
            <a:xfrm rot="10800000">
              <a:off x="290538" y="2484436"/>
              <a:ext cx="119014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0" name="Google Shape;3433;p11"/>
            <p:cNvSpPr/>
            <p:nvPr/>
          </p:nvSpPr>
          <p:spPr>
            <a:xfrm rot="10800000">
              <a:off x="290538" y="2192361"/>
              <a:ext cx="119014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1" name="Google Shape;3434;p11"/>
            <p:cNvSpPr/>
            <p:nvPr/>
          </p:nvSpPr>
          <p:spPr>
            <a:xfrm rot="10800000">
              <a:off x="290538" y="2046286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2" name="Google Shape;3435;p11"/>
            <p:cNvSpPr/>
            <p:nvPr/>
          </p:nvSpPr>
          <p:spPr>
            <a:xfrm rot="10800000">
              <a:off x="290538" y="1754186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3" name="Google Shape;3436;p11"/>
            <p:cNvSpPr/>
            <p:nvPr/>
          </p:nvSpPr>
          <p:spPr>
            <a:xfrm rot="10800000">
              <a:off x="290538" y="1608160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4" name="Google Shape;3437;p11"/>
            <p:cNvSpPr/>
            <p:nvPr/>
          </p:nvSpPr>
          <p:spPr>
            <a:xfrm rot="10800000">
              <a:off x="290538" y="1462087"/>
              <a:ext cx="119014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5" name="Google Shape;3438;p11"/>
            <p:cNvSpPr/>
            <p:nvPr/>
          </p:nvSpPr>
          <p:spPr>
            <a:xfrm rot="10800000">
              <a:off x="290538" y="1166810"/>
              <a:ext cx="119014" cy="11906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6" name="Google Shape;3439;p11"/>
            <p:cNvSpPr/>
            <p:nvPr/>
          </p:nvSpPr>
          <p:spPr>
            <a:xfrm rot="10800000">
              <a:off x="290538" y="1020760"/>
              <a:ext cx="119014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7" name="Google Shape;3440;p11"/>
            <p:cNvSpPr/>
            <p:nvPr/>
          </p:nvSpPr>
          <p:spPr>
            <a:xfrm rot="10800000">
              <a:off x="290538" y="584223"/>
              <a:ext cx="119014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8" name="Google Shape;3441;p11"/>
            <p:cNvSpPr/>
            <p:nvPr/>
          </p:nvSpPr>
          <p:spPr>
            <a:xfrm rot="10800000">
              <a:off x="290538" y="292123"/>
              <a:ext cx="119014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9" name="Google Shape;3442;p11"/>
            <p:cNvSpPr/>
            <p:nvPr/>
          </p:nvSpPr>
          <p:spPr>
            <a:xfrm rot="10800000">
              <a:off x="290538" y="146049"/>
              <a:ext cx="119014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0" name="Google Shape;3443;p11"/>
            <p:cNvSpPr/>
            <p:nvPr/>
          </p:nvSpPr>
          <p:spPr>
            <a:xfrm rot="10800000">
              <a:off x="146050" y="4822824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1" name="Google Shape;3444;p11"/>
            <p:cNvSpPr/>
            <p:nvPr/>
          </p:nvSpPr>
          <p:spPr>
            <a:xfrm rot="10800000">
              <a:off x="146050" y="3944960"/>
              <a:ext cx="117476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2" name="Google Shape;3445;p11"/>
            <p:cNvSpPr/>
            <p:nvPr/>
          </p:nvSpPr>
          <p:spPr>
            <a:xfrm rot="10800000">
              <a:off x="146050" y="3216298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3" name="Google Shape;3446;p11"/>
            <p:cNvSpPr/>
            <p:nvPr/>
          </p:nvSpPr>
          <p:spPr>
            <a:xfrm rot="10800000">
              <a:off x="146050" y="2484436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4" name="Google Shape;3447;p11"/>
            <p:cNvSpPr/>
            <p:nvPr/>
          </p:nvSpPr>
          <p:spPr>
            <a:xfrm rot="10800000">
              <a:off x="146050" y="1608160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5" name="Google Shape;3448;p11"/>
            <p:cNvSpPr/>
            <p:nvPr/>
          </p:nvSpPr>
          <p:spPr>
            <a:xfrm rot="10800000">
              <a:off x="146050" y="874736"/>
              <a:ext cx="117476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6" name="Google Shape;3449;p11"/>
            <p:cNvSpPr/>
            <p:nvPr/>
          </p:nvSpPr>
          <p:spPr>
            <a:xfrm rot="10800000">
              <a:off x="146050" y="728661"/>
              <a:ext cx="117476" cy="11904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7" name="Google Shape;3450;p11"/>
            <p:cNvSpPr/>
            <p:nvPr/>
          </p:nvSpPr>
          <p:spPr>
            <a:xfrm rot="10800000">
              <a:off x="146050" y="146049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8" name="Google Shape;3451;p11"/>
            <p:cNvSpPr/>
            <p:nvPr/>
          </p:nvSpPr>
          <p:spPr>
            <a:xfrm rot="10800000">
              <a:off x="-1" y="453074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9" name="Google Shape;3452;p11"/>
            <p:cNvSpPr/>
            <p:nvPr/>
          </p:nvSpPr>
          <p:spPr>
            <a:xfrm rot="10800000">
              <a:off x="-1" y="3652861"/>
              <a:ext cx="117452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0" name="Google Shape;3453;p11"/>
            <p:cNvSpPr/>
            <p:nvPr/>
          </p:nvSpPr>
          <p:spPr>
            <a:xfrm rot="10800000">
              <a:off x="-1" y="2630510"/>
              <a:ext cx="117452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182" name="Google Shape;3454;p11"/>
          <p:cNvGrpSpPr/>
          <p:nvPr/>
        </p:nvGrpSpPr>
        <p:grpSpPr>
          <a:xfrm>
            <a:off x="7683500" y="26987"/>
            <a:ext cx="1141390" cy="5086351"/>
            <a:chOff x="0" y="0"/>
            <a:chExt cx="1141388" cy="5086350"/>
          </a:xfrm>
        </p:grpSpPr>
        <p:sp>
          <p:nvSpPr>
            <p:cNvPr id="2132" name="Google Shape;3455;p11"/>
            <p:cNvSpPr/>
            <p:nvPr/>
          </p:nvSpPr>
          <p:spPr>
            <a:xfrm rot="10800000">
              <a:off x="1023938" y="4822825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3" name="Google Shape;3456;p11"/>
            <p:cNvSpPr/>
            <p:nvPr/>
          </p:nvSpPr>
          <p:spPr>
            <a:xfrm rot="10800000">
              <a:off x="1023938" y="2922610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4" name="Google Shape;3457;p11"/>
            <p:cNvSpPr/>
            <p:nvPr/>
          </p:nvSpPr>
          <p:spPr>
            <a:xfrm rot="10800000">
              <a:off x="1023938" y="2484436"/>
              <a:ext cx="117451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5" name="Google Shape;3458;p11"/>
            <p:cNvSpPr/>
            <p:nvPr/>
          </p:nvSpPr>
          <p:spPr>
            <a:xfrm rot="10800000">
              <a:off x="1023938" y="1166813"/>
              <a:ext cx="117451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6" name="Google Shape;3459;p11"/>
            <p:cNvSpPr/>
            <p:nvPr/>
          </p:nvSpPr>
          <p:spPr>
            <a:xfrm rot="10800000">
              <a:off x="877912" y="4822825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7" name="Google Shape;3460;p11"/>
            <p:cNvSpPr/>
            <p:nvPr/>
          </p:nvSpPr>
          <p:spPr>
            <a:xfrm rot="10800000">
              <a:off x="877912" y="4530749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8" name="Google Shape;3461;p11"/>
            <p:cNvSpPr/>
            <p:nvPr/>
          </p:nvSpPr>
          <p:spPr>
            <a:xfrm rot="10800000">
              <a:off x="877912" y="4235475"/>
              <a:ext cx="117451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9" name="Google Shape;3462;p11"/>
            <p:cNvSpPr/>
            <p:nvPr/>
          </p:nvSpPr>
          <p:spPr>
            <a:xfrm rot="10800000">
              <a:off x="877912" y="3651275"/>
              <a:ext cx="117451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0" name="Google Shape;3463;p11"/>
            <p:cNvSpPr/>
            <p:nvPr/>
          </p:nvSpPr>
          <p:spPr>
            <a:xfrm rot="10800000">
              <a:off x="877912" y="3506787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1" name="Google Shape;3464;p11"/>
            <p:cNvSpPr/>
            <p:nvPr/>
          </p:nvSpPr>
          <p:spPr>
            <a:xfrm rot="10800000">
              <a:off x="877912" y="3216299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2" name="Google Shape;3465;p11"/>
            <p:cNvSpPr/>
            <p:nvPr/>
          </p:nvSpPr>
          <p:spPr>
            <a:xfrm rot="10800000">
              <a:off x="877912" y="3068636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3" name="Google Shape;3466;p11"/>
            <p:cNvSpPr/>
            <p:nvPr/>
          </p:nvSpPr>
          <p:spPr>
            <a:xfrm rot="10800000">
              <a:off x="877912" y="2922610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4" name="Google Shape;3467;p11"/>
            <p:cNvSpPr/>
            <p:nvPr/>
          </p:nvSpPr>
          <p:spPr>
            <a:xfrm rot="10800000">
              <a:off x="877912" y="2338411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5" name="Google Shape;3468;p11"/>
            <p:cNvSpPr/>
            <p:nvPr/>
          </p:nvSpPr>
          <p:spPr>
            <a:xfrm rot="10800000">
              <a:off x="877912" y="219236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6" name="Google Shape;3469;p11"/>
            <p:cNvSpPr/>
            <p:nvPr/>
          </p:nvSpPr>
          <p:spPr>
            <a:xfrm rot="10800000">
              <a:off x="877912" y="2046287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7" name="Google Shape;3470;p11"/>
            <p:cNvSpPr/>
            <p:nvPr/>
          </p:nvSpPr>
          <p:spPr>
            <a:xfrm rot="10800000">
              <a:off x="877912" y="1462087"/>
              <a:ext cx="117451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8" name="Google Shape;3471;p11"/>
            <p:cNvSpPr/>
            <p:nvPr/>
          </p:nvSpPr>
          <p:spPr>
            <a:xfrm rot="10800000">
              <a:off x="877912" y="1312887"/>
              <a:ext cx="117451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9" name="Google Shape;3472;p11"/>
            <p:cNvSpPr/>
            <p:nvPr/>
          </p:nvSpPr>
          <p:spPr>
            <a:xfrm rot="10800000">
              <a:off x="877912" y="874736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0" name="Google Shape;3473;p11"/>
            <p:cNvSpPr/>
            <p:nvPr/>
          </p:nvSpPr>
          <p:spPr>
            <a:xfrm rot="10800000">
              <a:off x="877912" y="728662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1" name="Google Shape;3474;p11"/>
            <p:cNvSpPr/>
            <p:nvPr/>
          </p:nvSpPr>
          <p:spPr>
            <a:xfrm rot="10800000">
              <a:off x="877912" y="584224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2" name="Google Shape;3475;p11"/>
            <p:cNvSpPr/>
            <p:nvPr/>
          </p:nvSpPr>
          <p:spPr>
            <a:xfrm rot="10800000">
              <a:off x="877912" y="292124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3" name="Google Shape;3476;p11"/>
            <p:cNvSpPr/>
            <p:nvPr/>
          </p:nvSpPr>
          <p:spPr>
            <a:xfrm rot="10800000">
              <a:off x="731838" y="4968899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4" name="Google Shape;3477;p11"/>
            <p:cNvSpPr/>
            <p:nvPr/>
          </p:nvSpPr>
          <p:spPr>
            <a:xfrm rot="10800000">
              <a:off x="731838" y="4676799"/>
              <a:ext cx="117451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5" name="Google Shape;3478;p11"/>
            <p:cNvSpPr/>
            <p:nvPr/>
          </p:nvSpPr>
          <p:spPr>
            <a:xfrm rot="10800000">
              <a:off x="731838" y="4384675"/>
              <a:ext cx="117451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6" name="Google Shape;3479;p11"/>
            <p:cNvSpPr/>
            <p:nvPr/>
          </p:nvSpPr>
          <p:spPr>
            <a:xfrm rot="10800000">
              <a:off x="731838" y="4235475"/>
              <a:ext cx="117451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7" name="Google Shape;3480;p11"/>
            <p:cNvSpPr/>
            <p:nvPr/>
          </p:nvSpPr>
          <p:spPr>
            <a:xfrm rot="10800000">
              <a:off x="731838" y="3651275"/>
              <a:ext cx="117451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8" name="Google Shape;3481;p11"/>
            <p:cNvSpPr/>
            <p:nvPr/>
          </p:nvSpPr>
          <p:spPr>
            <a:xfrm rot="10800000">
              <a:off x="731838" y="3068636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9" name="Google Shape;3482;p11"/>
            <p:cNvSpPr/>
            <p:nvPr/>
          </p:nvSpPr>
          <p:spPr>
            <a:xfrm rot="10800000">
              <a:off x="731838" y="2922610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0" name="Google Shape;3483;p11"/>
            <p:cNvSpPr/>
            <p:nvPr/>
          </p:nvSpPr>
          <p:spPr>
            <a:xfrm rot="10800000">
              <a:off x="731838" y="2776536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1" name="Google Shape;3484;p11"/>
            <p:cNvSpPr/>
            <p:nvPr/>
          </p:nvSpPr>
          <p:spPr>
            <a:xfrm rot="10800000">
              <a:off x="731838" y="190026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2" name="Google Shape;3485;p11"/>
            <p:cNvSpPr/>
            <p:nvPr/>
          </p:nvSpPr>
          <p:spPr>
            <a:xfrm rot="10800000">
              <a:off x="731838" y="1166813"/>
              <a:ext cx="117451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3" name="Google Shape;3486;p11"/>
            <p:cNvSpPr/>
            <p:nvPr/>
          </p:nvSpPr>
          <p:spPr>
            <a:xfrm rot="10800000">
              <a:off x="731838" y="728662"/>
              <a:ext cx="117451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4" name="Google Shape;3487;p11"/>
            <p:cNvSpPr/>
            <p:nvPr/>
          </p:nvSpPr>
          <p:spPr>
            <a:xfrm rot="10800000">
              <a:off x="731838" y="584224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5" name="Google Shape;3488;p11"/>
            <p:cNvSpPr/>
            <p:nvPr/>
          </p:nvSpPr>
          <p:spPr>
            <a:xfrm rot="10800000">
              <a:off x="731838" y="-1"/>
              <a:ext cx="117451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6" name="Google Shape;3489;p11"/>
            <p:cNvSpPr/>
            <p:nvPr/>
          </p:nvSpPr>
          <p:spPr>
            <a:xfrm rot="10800000">
              <a:off x="582636" y="4968899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7" name="Google Shape;3490;p11"/>
            <p:cNvSpPr/>
            <p:nvPr/>
          </p:nvSpPr>
          <p:spPr>
            <a:xfrm rot="10800000">
              <a:off x="582636" y="4822825"/>
              <a:ext cx="119039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8" name="Google Shape;3491;p11"/>
            <p:cNvSpPr/>
            <p:nvPr/>
          </p:nvSpPr>
          <p:spPr>
            <a:xfrm rot="10800000">
              <a:off x="582636" y="4384675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9" name="Google Shape;3492;p11"/>
            <p:cNvSpPr/>
            <p:nvPr/>
          </p:nvSpPr>
          <p:spPr>
            <a:xfrm rot="10800000">
              <a:off x="582636" y="4090987"/>
              <a:ext cx="119039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0" name="Google Shape;3493;p11"/>
            <p:cNvSpPr/>
            <p:nvPr/>
          </p:nvSpPr>
          <p:spPr>
            <a:xfrm rot="10800000">
              <a:off x="582636" y="3362325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1" name="Google Shape;3494;p11"/>
            <p:cNvSpPr/>
            <p:nvPr/>
          </p:nvSpPr>
          <p:spPr>
            <a:xfrm rot="10800000">
              <a:off x="582636" y="3216299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2" name="Google Shape;3495;p11"/>
            <p:cNvSpPr/>
            <p:nvPr/>
          </p:nvSpPr>
          <p:spPr>
            <a:xfrm rot="10800000">
              <a:off x="582636" y="1608161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3" name="Google Shape;3496;p11"/>
            <p:cNvSpPr/>
            <p:nvPr/>
          </p:nvSpPr>
          <p:spPr>
            <a:xfrm rot="10800000">
              <a:off x="582636" y="1312887"/>
              <a:ext cx="119039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4" name="Google Shape;3497;p11"/>
            <p:cNvSpPr/>
            <p:nvPr/>
          </p:nvSpPr>
          <p:spPr>
            <a:xfrm rot="10800000">
              <a:off x="436562" y="4968899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5" name="Google Shape;3498;p11"/>
            <p:cNvSpPr/>
            <p:nvPr/>
          </p:nvSpPr>
          <p:spPr>
            <a:xfrm rot="10800000">
              <a:off x="436562" y="4530749"/>
              <a:ext cx="119039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6" name="Google Shape;3499;p11"/>
            <p:cNvSpPr/>
            <p:nvPr/>
          </p:nvSpPr>
          <p:spPr>
            <a:xfrm rot="10800000">
              <a:off x="436562" y="2922610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7" name="Google Shape;3500;p11"/>
            <p:cNvSpPr/>
            <p:nvPr/>
          </p:nvSpPr>
          <p:spPr>
            <a:xfrm rot="10800000">
              <a:off x="436562" y="2046287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8" name="Google Shape;3501;p11"/>
            <p:cNvSpPr/>
            <p:nvPr/>
          </p:nvSpPr>
          <p:spPr>
            <a:xfrm rot="10800000">
              <a:off x="436562" y="1608161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9" name="Google Shape;3502;p11"/>
            <p:cNvSpPr/>
            <p:nvPr/>
          </p:nvSpPr>
          <p:spPr>
            <a:xfrm rot="10800000">
              <a:off x="292124" y="3798887"/>
              <a:ext cx="117427" cy="1190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80" name="Google Shape;3503;p11"/>
            <p:cNvSpPr/>
            <p:nvPr/>
          </p:nvSpPr>
          <p:spPr>
            <a:xfrm rot="10800000">
              <a:off x="292124" y="2630511"/>
              <a:ext cx="117427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81" name="Google Shape;3504;p11"/>
            <p:cNvSpPr/>
            <p:nvPr/>
          </p:nvSpPr>
          <p:spPr>
            <a:xfrm rot="10800000">
              <a:off x="-1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3507;p12"/>
          <p:cNvGrpSpPr/>
          <p:nvPr/>
        </p:nvGrpSpPr>
        <p:grpSpPr>
          <a:xfrm>
            <a:off x="7827963" y="28574"/>
            <a:ext cx="1287463" cy="5086351"/>
            <a:chOff x="0" y="0"/>
            <a:chExt cx="1287461" cy="5086349"/>
          </a:xfrm>
        </p:grpSpPr>
        <p:sp>
          <p:nvSpPr>
            <p:cNvPr id="2190" name="Google Shape;3508;p12"/>
            <p:cNvSpPr/>
            <p:nvPr/>
          </p:nvSpPr>
          <p:spPr>
            <a:xfrm rot="10800000">
              <a:off x="1169568" y="584535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1" name="Google Shape;3509;p12"/>
            <p:cNvSpPr/>
            <p:nvPr/>
          </p:nvSpPr>
          <p:spPr>
            <a:xfrm rot="10800000">
              <a:off x="877176" y="263038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2" name="Google Shape;3510;p12"/>
            <p:cNvSpPr/>
            <p:nvPr/>
          </p:nvSpPr>
          <p:spPr>
            <a:xfrm rot="10800000">
              <a:off x="877176" y="14612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3" name="Google Shape;3511;p12"/>
            <p:cNvSpPr/>
            <p:nvPr/>
          </p:nvSpPr>
          <p:spPr>
            <a:xfrm rot="10800000">
              <a:off x="292392" y="423784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4" name="Google Shape;3512;p12"/>
            <p:cNvSpPr/>
            <p:nvPr/>
          </p:nvSpPr>
          <p:spPr>
            <a:xfrm rot="10800000">
              <a:off x="1169568" y="4676237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5" name="Google Shape;3513;p12"/>
            <p:cNvSpPr/>
            <p:nvPr/>
          </p:nvSpPr>
          <p:spPr>
            <a:xfrm rot="10800000">
              <a:off x="1169568" y="4530116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6" name="Google Shape;3514;p12"/>
            <p:cNvSpPr/>
            <p:nvPr/>
          </p:nvSpPr>
          <p:spPr>
            <a:xfrm rot="10800000">
              <a:off x="1169568" y="4237848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7" name="Google Shape;3515;p12"/>
            <p:cNvSpPr/>
            <p:nvPr/>
          </p:nvSpPr>
          <p:spPr>
            <a:xfrm rot="10800000">
              <a:off x="1169568" y="3945580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8" name="Google Shape;3516;p12"/>
            <p:cNvSpPr/>
            <p:nvPr/>
          </p:nvSpPr>
          <p:spPr>
            <a:xfrm rot="10800000">
              <a:off x="1169568" y="3799433"/>
              <a:ext cx="117894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9" name="Google Shape;3517;p12"/>
            <p:cNvSpPr/>
            <p:nvPr/>
          </p:nvSpPr>
          <p:spPr>
            <a:xfrm rot="10800000">
              <a:off x="1169568" y="3653311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0" name="Google Shape;3518;p12"/>
            <p:cNvSpPr/>
            <p:nvPr/>
          </p:nvSpPr>
          <p:spPr>
            <a:xfrm rot="10800000">
              <a:off x="1169568" y="3507166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1" name="Google Shape;3519;p12"/>
            <p:cNvSpPr/>
            <p:nvPr/>
          </p:nvSpPr>
          <p:spPr>
            <a:xfrm rot="10800000">
              <a:off x="1169568" y="3068776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2" name="Google Shape;3520;p12"/>
            <p:cNvSpPr/>
            <p:nvPr/>
          </p:nvSpPr>
          <p:spPr>
            <a:xfrm rot="10800000">
              <a:off x="1169568" y="2922654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3" name="Google Shape;3521;p12"/>
            <p:cNvSpPr/>
            <p:nvPr/>
          </p:nvSpPr>
          <p:spPr>
            <a:xfrm rot="10800000">
              <a:off x="1169568" y="2776508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4" name="Google Shape;3522;p12"/>
            <p:cNvSpPr/>
            <p:nvPr/>
          </p:nvSpPr>
          <p:spPr>
            <a:xfrm rot="10800000">
              <a:off x="1169568" y="2630387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5" name="Google Shape;3523;p12"/>
            <p:cNvSpPr/>
            <p:nvPr/>
          </p:nvSpPr>
          <p:spPr>
            <a:xfrm rot="10800000">
              <a:off x="1169568" y="2484240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6" name="Google Shape;3524;p12"/>
            <p:cNvSpPr/>
            <p:nvPr/>
          </p:nvSpPr>
          <p:spPr>
            <a:xfrm rot="10800000">
              <a:off x="1169568" y="2338118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7" name="Google Shape;3525;p12"/>
            <p:cNvSpPr/>
            <p:nvPr/>
          </p:nvSpPr>
          <p:spPr>
            <a:xfrm rot="10800000">
              <a:off x="1169568" y="2191997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8" name="Google Shape;3526;p12"/>
            <p:cNvSpPr/>
            <p:nvPr/>
          </p:nvSpPr>
          <p:spPr>
            <a:xfrm rot="10800000">
              <a:off x="1169568" y="2045850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9" name="Google Shape;3527;p12"/>
            <p:cNvSpPr/>
            <p:nvPr/>
          </p:nvSpPr>
          <p:spPr>
            <a:xfrm rot="10800000">
              <a:off x="1169568" y="1899729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0" name="Google Shape;3528;p12"/>
            <p:cNvSpPr/>
            <p:nvPr/>
          </p:nvSpPr>
          <p:spPr>
            <a:xfrm rot="10800000">
              <a:off x="1169568" y="1753582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1" name="Google Shape;3529;p12"/>
            <p:cNvSpPr/>
            <p:nvPr/>
          </p:nvSpPr>
          <p:spPr>
            <a:xfrm rot="10800000">
              <a:off x="1169568" y="1461314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2" name="Google Shape;3530;p12"/>
            <p:cNvSpPr/>
            <p:nvPr/>
          </p:nvSpPr>
          <p:spPr>
            <a:xfrm rot="10800000">
              <a:off x="1169568" y="1169047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3" name="Google Shape;3531;p12"/>
            <p:cNvSpPr/>
            <p:nvPr/>
          </p:nvSpPr>
          <p:spPr>
            <a:xfrm rot="10800000">
              <a:off x="1169568" y="1022924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4" name="Google Shape;3532;p12"/>
            <p:cNvSpPr/>
            <p:nvPr/>
          </p:nvSpPr>
          <p:spPr>
            <a:xfrm rot="10800000">
              <a:off x="1169568" y="876803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5" name="Google Shape;3533;p12"/>
            <p:cNvSpPr/>
            <p:nvPr/>
          </p:nvSpPr>
          <p:spPr>
            <a:xfrm rot="10800000">
              <a:off x="1169568" y="730656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6" name="Google Shape;3534;p12"/>
            <p:cNvSpPr/>
            <p:nvPr/>
          </p:nvSpPr>
          <p:spPr>
            <a:xfrm rot="10800000">
              <a:off x="1169568" y="438389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7" name="Google Shape;3535;p12"/>
            <p:cNvSpPr/>
            <p:nvPr/>
          </p:nvSpPr>
          <p:spPr>
            <a:xfrm rot="10800000">
              <a:off x="1169568" y="292267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8" name="Google Shape;3536;p12"/>
            <p:cNvSpPr/>
            <p:nvPr/>
          </p:nvSpPr>
          <p:spPr>
            <a:xfrm rot="10800000">
              <a:off x="1169568" y="146121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9" name="Google Shape;3537;p12"/>
            <p:cNvSpPr/>
            <p:nvPr/>
          </p:nvSpPr>
          <p:spPr>
            <a:xfrm rot="10800000">
              <a:off x="1169568" y="-1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0" name="Google Shape;3538;p12"/>
            <p:cNvSpPr/>
            <p:nvPr/>
          </p:nvSpPr>
          <p:spPr>
            <a:xfrm rot="10800000">
              <a:off x="1023359" y="4822359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1" name="Google Shape;3539;p12"/>
            <p:cNvSpPr/>
            <p:nvPr/>
          </p:nvSpPr>
          <p:spPr>
            <a:xfrm rot="10800000">
              <a:off x="1023359" y="453011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2" name="Google Shape;3540;p12"/>
            <p:cNvSpPr/>
            <p:nvPr/>
          </p:nvSpPr>
          <p:spPr>
            <a:xfrm rot="10800000">
              <a:off x="1023359" y="438397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3" name="Google Shape;3541;p12"/>
            <p:cNvSpPr/>
            <p:nvPr/>
          </p:nvSpPr>
          <p:spPr>
            <a:xfrm rot="10800000">
              <a:off x="1023359" y="423784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4" name="Google Shape;3542;p12"/>
            <p:cNvSpPr/>
            <p:nvPr/>
          </p:nvSpPr>
          <p:spPr>
            <a:xfrm rot="10800000">
              <a:off x="1023359" y="409170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5" name="Google Shape;3543;p12"/>
            <p:cNvSpPr/>
            <p:nvPr/>
          </p:nvSpPr>
          <p:spPr>
            <a:xfrm rot="10800000">
              <a:off x="1023359" y="3799433"/>
              <a:ext cx="117895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6" name="Google Shape;3544;p12"/>
            <p:cNvSpPr/>
            <p:nvPr/>
          </p:nvSpPr>
          <p:spPr>
            <a:xfrm rot="10800000">
              <a:off x="1023359" y="3507166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7" name="Google Shape;3545;p12"/>
            <p:cNvSpPr/>
            <p:nvPr/>
          </p:nvSpPr>
          <p:spPr>
            <a:xfrm rot="10800000">
              <a:off x="1023359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8" name="Google Shape;3546;p12"/>
            <p:cNvSpPr/>
            <p:nvPr/>
          </p:nvSpPr>
          <p:spPr>
            <a:xfrm rot="10800000">
              <a:off x="1023359" y="321492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9" name="Google Shape;3547;p12"/>
            <p:cNvSpPr/>
            <p:nvPr/>
          </p:nvSpPr>
          <p:spPr>
            <a:xfrm rot="10800000">
              <a:off x="1023359" y="292265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0" name="Google Shape;3548;p12"/>
            <p:cNvSpPr/>
            <p:nvPr/>
          </p:nvSpPr>
          <p:spPr>
            <a:xfrm rot="10800000">
              <a:off x="1023359" y="277650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1" name="Google Shape;3549;p12"/>
            <p:cNvSpPr/>
            <p:nvPr/>
          </p:nvSpPr>
          <p:spPr>
            <a:xfrm rot="10800000">
              <a:off x="1023359" y="263038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2" name="Google Shape;3550;p12"/>
            <p:cNvSpPr/>
            <p:nvPr/>
          </p:nvSpPr>
          <p:spPr>
            <a:xfrm rot="10800000">
              <a:off x="1023359" y="248424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3" name="Google Shape;3551;p12"/>
            <p:cNvSpPr/>
            <p:nvPr/>
          </p:nvSpPr>
          <p:spPr>
            <a:xfrm rot="10800000">
              <a:off x="1023359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4" name="Google Shape;3552;p12"/>
            <p:cNvSpPr/>
            <p:nvPr/>
          </p:nvSpPr>
          <p:spPr>
            <a:xfrm rot="10800000">
              <a:off x="1023359" y="2191997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5" name="Google Shape;3553;p12"/>
            <p:cNvSpPr/>
            <p:nvPr/>
          </p:nvSpPr>
          <p:spPr>
            <a:xfrm rot="10800000">
              <a:off x="1023359" y="204585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6" name="Google Shape;3554;p12"/>
            <p:cNvSpPr/>
            <p:nvPr/>
          </p:nvSpPr>
          <p:spPr>
            <a:xfrm rot="10800000">
              <a:off x="1023359" y="175358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7" name="Google Shape;3555;p12"/>
            <p:cNvSpPr/>
            <p:nvPr/>
          </p:nvSpPr>
          <p:spPr>
            <a:xfrm rot="10800000">
              <a:off x="1023359" y="146131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8" name="Google Shape;3556;p12"/>
            <p:cNvSpPr/>
            <p:nvPr/>
          </p:nvSpPr>
          <p:spPr>
            <a:xfrm rot="10800000">
              <a:off x="1023359" y="1315192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9" name="Google Shape;3557;p12"/>
            <p:cNvSpPr/>
            <p:nvPr/>
          </p:nvSpPr>
          <p:spPr>
            <a:xfrm rot="10800000">
              <a:off x="1023359" y="1169047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0" name="Google Shape;3558;p12"/>
            <p:cNvSpPr/>
            <p:nvPr/>
          </p:nvSpPr>
          <p:spPr>
            <a:xfrm rot="10800000">
              <a:off x="1023359" y="102292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1" name="Google Shape;3559;p12"/>
            <p:cNvSpPr/>
            <p:nvPr/>
          </p:nvSpPr>
          <p:spPr>
            <a:xfrm rot="10800000">
              <a:off x="1023359" y="73065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2" name="Google Shape;3560;p12"/>
            <p:cNvSpPr/>
            <p:nvPr/>
          </p:nvSpPr>
          <p:spPr>
            <a:xfrm rot="10800000">
              <a:off x="1023359" y="58453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3" name="Google Shape;3561;p12"/>
            <p:cNvSpPr/>
            <p:nvPr/>
          </p:nvSpPr>
          <p:spPr>
            <a:xfrm rot="10800000">
              <a:off x="1023359" y="29226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4" name="Google Shape;3562;p12"/>
            <p:cNvSpPr/>
            <p:nvPr/>
          </p:nvSpPr>
          <p:spPr>
            <a:xfrm rot="10800000">
              <a:off x="1023359" y="-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5" name="Google Shape;3563;p12"/>
            <p:cNvSpPr/>
            <p:nvPr/>
          </p:nvSpPr>
          <p:spPr>
            <a:xfrm rot="10800000">
              <a:off x="877176" y="4676237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6" name="Google Shape;3564;p12"/>
            <p:cNvSpPr/>
            <p:nvPr/>
          </p:nvSpPr>
          <p:spPr>
            <a:xfrm rot="10800000">
              <a:off x="877176" y="423784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7" name="Google Shape;3565;p12"/>
            <p:cNvSpPr/>
            <p:nvPr/>
          </p:nvSpPr>
          <p:spPr>
            <a:xfrm rot="10800000">
              <a:off x="877176" y="409170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8" name="Google Shape;3566;p12"/>
            <p:cNvSpPr/>
            <p:nvPr/>
          </p:nvSpPr>
          <p:spPr>
            <a:xfrm rot="10800000">
              <a:off x="877176" y="394558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9" name="Google Shape;3567;p12"/>
            <p:cNvSpPr/>
            <p:nvPr/>
          </p:nvSpPr>
          <p:spPr>
            <a:xfrm rot="10800000">
              <a:off x="877176" y="3653311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0" name="Google Shape;3568;p12"/>
            <p:cNvSpPr/>
            <p:nvPr/>
          </p:nvSpPr>
          <p:spPr>
            <a:xfrm rot="10800000">
              <a:off x="877176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1" name="Google Shape;3569;p12"/>
            <p:cNvSpPr/>
            <p:nvPr/>
          </p:nvSpPr>
          <p:spPr>
            <a:xfrm rot="10800000">
              <a:off x="877176" y="321492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2" name="Google Shape;3570;p12"/>
            <p:cNvSpPr/>
            <p:nvPr/>
          </p:nvSpPr>
          <p:spPr>
            <a:xfrm rot="10800000">
              <a:off x="877176" y="306877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3" name="Google Shape;3571;p12"/>
            <p:cNvSpPr/>
            <p:nvPr/>
          </p:nvSpPr>
          <p:spPr>
            <a:xfrm rot="10800000">
              <a:off x="877176" y="277650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4" name="Google Shape;3572;p12"/>
            <p:cNvSpPr/>
            <p:nvPr/>
          </p:nvSpPr>
          <p:spPr>
            <a:xfrm rot="10800000">
              <a:off x="877176" y="248424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5" name="Google Shape;3573;p12"/>
            <p:cNvSpPr/>
            <p:nvPr/>
          </p:nvSpPr>
          <p:spPr>
            <a:xfrm rot="10800000">
              <a:off x="877176" y="2191997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6" name="Google Shape;3574;p12"/>
            <p:cNvSpPr/>
            <p:nvPr/>
          </p:nvSpPr>
          <p:spPr>
            <a:xfrm rot="10800000">
              <a:off x="877176" y="189972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7" name="Google Shape;3575;p12"/>
            <p:cNvSpPr/>
            <p:nvPr/>
          </p:nvSpPr>
          <p:spPr>
            <a:xfrm rot="10800000">
              <a:off x="877176" y="175358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8" name="Google Shape;3576;p12"/>
            <p:cNvSpPr/>
            <p:nvPr/>
          </p:nvSpPr>
          <p:spPr>
            <a:xfrm rot="10800000">
              <a:off x="877176" y="1315192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9" name="Google Shape;3577;p12"/>
            <p:cNvSpPr/>
            <p:nvPr/>
          </p:nvSpPr>
          <p:spPr>
            <a:xfrm rot="10800000">
              <a:off x="877176" y="1169047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0" name="Google Shape;3578;p12"/>
            <p:cNvSpPr/>
            <p:nvPr/>
          </p:nvSpPr>
          <p:spPr>
            <a:xfrm rot="10800000">
              <a:off x="877176" y="102292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1" name="Google Shape;3579;p12"/>
            <p:cNvSpPr/>
            <p:nvPr/>
          </p:nvSpPr>
          <p:spPr>
            <a:xfrm rot="10800000">
              <a:off x="877176" y="87680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2" name="Google Shape;3580;p12"/>
            <p:cNvSpPr/>
            <p:nvPr/>
          </p:nvSpPr>
          <p:spPr>
            <a:xfrm rot="10800000">
              <a:off x="877176" y="73065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3" name="Google Shape;3581;p12"/>
            <p:cNvSpPr/>
            <p:nvPr/>
          </p:nvSpPr>
          <p:spPr>
            <a:xfrm rot="10800000">
              <a:off x="877176" y="438389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4" name="Google Shape;3582;p12"/>
            <p:cNvSpPr/>
            <p:nvPr/>
          </p:nvSpPr>
          <p:spPr>
            <a:xfrm rot="10800000">
              <a:off x="877176" y="29226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5" name="Google Shape;3583;p12"/>
            <p:cNvSpPr/>
            <p:nvPr/>
          </p:nvSpPr>
          <p:spPr>
            <a:xfrm rot="10800000">
              <a:off x="730967" y="496850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6" name="Google Shape;3584;p12"/>
            <p:cNvSpPr/>
            <p:nvPr/>
          </p:nvSpPr>
          <p:spPr>
            <a:xfrm rot="10800000">
              <a:off x="730967" y="453011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7" name="Google Shape;3585;p12"/>
            <p:cNvSpPr/>
            <p:nvPr/>
          </p:nvSpPr>
          <p:spPr>
            <a:xfrm rot="10800000">
              <a:off x="730967" y="423784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8" name="Google Shape;3586;p12"/>
            <p:cNvSpPr/>
            <p:nvPr/>
          </p:nvSpPr>
          <p:spPr>
            <a:xfrm rot="10800000">
              <a:off x="730967" y="3799433"/>
              <a:ext cx="117895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9" name="Google Shape;3587;p12"/>
            <p:cNvSpPr/>
            <p:nvPr/>
          </p:nvSpPr>
          <p:spPr>
            <a:xfrm rot="10800000">
              <a:off x="730967" y="3653311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0" name="Google Shape;3588;p12"/>
            <p:cNvSpPr/>
            <p:nvPr/>
          </p:nvSpPr>
          <p:spPr>
            <a:xfrm rot="10800000">
              <a:off x="730967" y="306877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1" name="Google Shape;3589;p12"/>
            <p:cNvSpPr/>
            <p:nvPr/>
          </p:nvSpPr>
          <p:spPr>
            <a:xfrm rot="10800000">
              <a:off x="730967" y="292265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2" name="Google Shape;3590;p12"/>
            <p:cNvSpPr/>
            <p:nvPr/>
          </p:nvSpPr>
          <p:spPr>
            <a:xfrm rot="10800000">
              <a:off x="730967" y="263038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3" name="Google Shape;3591;p12"/>
            <p:cNvSpPr/>
            <p:nvPr/>
          </p:nvSpPr>
          <p:spPr>
            <a:xfrm rot="10800000">
              <a:off x="730967" y="248424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4" name="Google Shape;3592;p12"/>
            <p:cNvSpPr/>
            <p:nvPr/>
          </p:nvSpPr>
          <p:spPr>
            <a:xfrm rot="10800000">
              <a:off x="730967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5" name="Google Shape;3593;p12"/>
            <p:cNvSpPr/>
            <p:nvPr/>
          </p:nvSpPr>
          <p:spPr>
            <a:xfrm rot="10800000">
              <a:off x="730967" y="2191997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6" name="Google Shape;3594;p12"/>
            <p:cNvSpPr/>
            <p:nvPr/>
          </p:nvSpPr>
          <p:spPr>
            <a:xfrm rot="10800000">
              <a:off x="730967" y="175358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7" name="Google Shape;3595;p12"/>
            <p:cNvSpPr/>
            <p:nvPr/>
          </p:nvSpPr>
          <p:spPr>
            <a:xfrm rot="10800000">
              <a:off x="730967" y="160746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8" name="Google Shape;3596;p12"/>
            <p:cNvSpPr/>
            <p:nvPr/>
          </p:nvSpPr>
          <p:spPr>
            <a:xfrm rot="10800000">
              <a:off x="730967" y="146131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9" name="Google Shape;3597;p12"/>
            <p:cNvSpPr/>
            <p:nvPr/>
          </p:nvSpPr>
          <p:spPr>
            <a:xfrm rot="10800000">
              <a:off x="730967" y="1169047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0" name="Google Shape;3598;p12"/>
            <p:cNvSpPr/>
            <p:nvPr/>
          </p:nvSpPr>
          <p:spPr>
            <a:xfrm rot="10800000">
              <a:off x="730967" y="438389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1" name="Google Shape;3599;p12"/>
            <p:cNvSpPr/>
            <p:nvPr/>
          </p:nvSpPr>
          <p:spPr>
            <a:xfrm rot="10800000">
              <a:off x="730967" y="14612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2" name="Google Shape;3600;p12"/>
            <p:cNvSpPr/>
            <p:nvPr/>
          </p:nvSpPr>
          <p:spPr>
            <a:xfrm rot="10800000">
              <a:off x="730967" y="-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3" name="Google Shape;3601;p12"/>
            <p:cNvSpPr/>
            <p:nvPr/>
          </p:nvSpPr>
          <p:spPr>
            <a:xfrm rot="10800000">
              <a:off x="584783" y="4822359"/>
              <a:ext cx="117896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4" name="Google Shape;3602;p12"/>
            <p:cNvSpPr/>
            <p:nvPr/>
          </p:nvSpPr>
          <p:spPr>
            <a:xfrm rot="10800000">
              <a:off x="584783" y="4676237"/>
              <a:ext cx="117896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5" name="Google Shape;3603;p12"/>
            <p:cNvSpPr/>
            <p:nvPr/>
          </p:nvSpPr>
          <p:spPr>
            <a:xfrm rot="10800000">
              <a:off x="584783" y="4237848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6" name="Google Shape;3604;p12"/>
            <p:cNvSpPr/>
            <p:nvPr/>
          </p:nvSpPr>
          <p:spPr>
            <a:xfrm rot="10800000">
              <a:off x="584783" y="3945580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7" name="Google Shape;3605;p12"/>
            <p:cNvSpPr/>
            <p:nvPr/>
          </p:nvSpPr>
          <p:spPr>
            <a:xfrm rot="10800000">
              <a:off x="584783" y="3653311"/>
              <a:ext cx="117896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8" name="Google Shape;3606;p12"/>
            <p:cNvSpPr/>
            <p:nvPr/>
          </p:nvSpPr>
          <p:spPr>
            <a:xfrm rot="10800000">
              <a:off x="584783" y="3214922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9" name="Google Shape;3607;p12"/>
            <p:cNvSpPr/>
            <p:nvPr/>
          </p:nvSpPr>
          <p:spPr>
            <a:xfrm rot="10800000">
              <a:off x="584783" y="2922654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0" name="Google Shape;3608;p12"/>
            <p:cNvSpPr/>
            <p:nvPr/>
          </p:nvSpPr>
          <p:spPr>
            <a:xfrm rot="10800000">
              <a:off x="584783" y="2484240"/>
              <a:ext cx="117896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1" name="Google Shape;3609;p12"/>
            <p:cNvSpPr/>
            <p:nvPr/>
          </p:nvSpPr>
          <p:spPr>
            <a:xfrm rot="10800000">
              <a:off x="584783" y="2191997"/>
              <a:ext cx="117896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2" name="Google Shape;3610;p12"/>
            <p:cNvSpPr/>
            <p:nvPr/>
          </p:nvSpPr>
          <p:spPr>
            <a:xfrm rot="10800000">
              <a:off x="584783" y="2045850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3" name="Google Shape;3611;p12"/>
            <p:cNvSpPr/>
            <p:nvPr/>
          </p:nvSpPr>
          <p:spPr>
            <a:xfrm rot="10800000">
              <a:off x="584783" y="1753582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4" name="Google Shape;3612;p12"/>
            <p:cNvSpPr/>
            <p:nvPr/>
          </p:nvSpPr>
          <p:spPr>
            <a:xfrm rot="10800000">
              <a:off x="584783" y="1607461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5" name="Google Shape;3613;p12"/>
            <p:cNvSpPr/>
            <p:nvPr/>
          </p:nvSpPr>
          <p:spPr>
            <a:xfrm rot="10800000">
              <a:off x="584783" y="1461314"/>
              <a:ext cx="117896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6" name="Google Shape;3614;p12"/>
            <p:cNvSpPr/>
            <p:nvPr/>
          </p:nvSpPr>
          <p:spPr>
            <a:xfrm rot="10800000">
              <a:off x="584783" y="1169047"/>
              <a:ext cx="117896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7" name="Google Shape;3615;p12"/>
            <p:cNvSpPr/>
            <p:nvPr/>
          </p:nvSpPr>
          <p:spPr>
            <a:xfrm rot="10800000">
              <a:off x="584783" y="1022924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8" name="Google Shape;3616;p12"/>
            <p:cNvSpPr/>
            <p:nvPr/>
          </p:nvSpPr>
          <p:spPr>
            <a:xfrm rot="10800000">
              <a:off x="584783" y="584535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9" name="Google Shape;3617;p12"/>
            <p:cNvSpPr/>
            <p:nvPr/>
          </p:nvSpPr>
          <p:spPr>
            <a:xfrm rot="10800000">
              <a:off x="584783" y="292267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0" name="Google Shape;3618;p12"/>
            <p:cNvSpPr/>
            <p:nvPr/>
          </p:nvSpPr>
          <p:spPr>
            <a:xfrm rot="10800000">
              <a:off x="584783" y="146121"/>
              <a:ext cx="117896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1" name="Google Shape;3619;p12"/>
            <p:cNvSpPr/>
            <p:nvPr/>
          </p:nvSpPr>
          <p:spPr>
            <a:xfrm rot="10800000">
              <a:off x="438576" y="4968506"/>
              <a:ext cx="117919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2" name="Google Shape;3620;p12"/>
            <p:cNvSpPr/>
            <p:nvPr/>
          </p:nvSpPr>
          <p:spPr>
            <a:xfrm rot="10800000">
              <a:off x="438576" y="4530116"/>
              <a:ext cx="117919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3" name="Google Shape;3621;p12"/>
            <p:cNvSpPr/>
            <p:nvPr/>
          </p:nvSpPr>
          <p:spPr>
            <a:xfrm rot="10800000">
              <a:off x="438576" y="4091701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4" name="Google Shape;3622;p12"/>
            <p:cNvSpPr/>
            <p:nvPr/>
          </p:nvSpPr>
          <p:spPr>
            <a:xfrm rot="10800000">
              <a:off x="438576" y="3507166"/>
              <a:ext cx="117919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5" name="Google Shape;3623;p12"/>
            <p:cNvSpPr/>
            <p:nvPr/>
          </p:nvSpPr>
          <p:spPr>
            <a:xfrm rot="10800000">
              <a:off x="438576" y="2922654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6" name="Google Shape;3624;p12"/>
            <p:cNvSpPr/>
            <p:nvPr/>
          </p:nvSpPr>
          <p:spPr>
            <a:xfrm rot="10800000">
              <a:off x="438576" y="2191997"/>
              <a:ext cx="117919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7" name="Google Shape;3625;p12"/>
            <p:cNvSpPr/>
            <p:nvPr/>
          </p:nvSpPr>
          <p:spPr>
            <a:xfrm rot="10800000">
              <a:off x="438576" y="1022924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8" name="Google Shape;3626;p12"/>
            <p:cNvSpPr/>
            <p:nvPr/>
          </p:nvSpPr>
          <p:spPr>
            <a:xfrm rot="10800000">
              <a:off x="438576" y="876803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9" name="Google Shape;3627;p12"/>
            <p:cNvSpPr/>
            <p:nvPr/>
          </p:nvSpPr>
          <p:spPr>
            <a:xfrm rot="10800000">
              <a:off x="438576" y="-1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0" name="Google Shape;3628;p12"/>
            <p:cNvSpPr/>
            <p:nvPr/>
          </p:nvSpPr>
          <p:spPr>
            <a:xfrm rot="10800000">
              <a:off x="292392" y="4822359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1" name="Google Shape;3629;p12"/>
            <p:cNvSpPr/>
            <p:nvPr/>
          </p:nvSpPr>
          <p:spPr>
            <a:xfrm rot="10800000">
              <a:off x="292392" y="394558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2" name="Google Shape;3630;p12"/>
            <p:cNvSpPr/>
            <p:nvPr/>
          </p:nvSpPr>
          <p:spPr>
            <a:xfrm rot="10800000">
              <a:off x="292392" y="321492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3" name="Google Shape;3631;p12"/>
            <p:cNvSpPr/>
            <p:nvPr/>
          </p:nvSpPr>
          <p:spPr>
            <a:xfrm rot="10800000">
              <a:off x="292392" y="248424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4" name="Google Shape;3632;p12"/>
            <p:cNvSpPr/>
            <p:nvPr/>
          </p:nvSpPr>
          <p:spPr>
            <a:xfrm rot="10800000">
              <a:off x="292392" y="160746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5" name="Google Shape;3633;p12"/>
            <p:cNvSpPr/>
            <p:nvPr/>
          </p:nvSpPr>
          <p:spPr>
            <a:xfrm rot="10800000">
              <a:off x="292392" y="87680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6" name="Google Shape;3634;p12"/>
            <p:cNvSpPr/>
            <p:nvPr/>
          </p:nvSpPr>
          <p:spPr>
            <a:xfrm rot="10800000">
              <a:off x="292392" y="73065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7" name="Google Shape;3635;p12"/>
            <p:cNvSpPr/>
            <p:nvPr/>
          </p:nvSpPr>
          <p:spPr>
            <a:xfrm rot="10800000">
              <a:off x="292392" y="14612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8" name="Google Shape;3636;p12"/>
            <p:cNvSpPr/>
            <p:nvPr/>
          </p:nvSpPr>
          <p:spPr>
            <a:xfrm rot="10800000">
              <a:off x="146208" y="496850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9" name="Google Shape;3637;p12"/>
            <p:cNvSpPr/>
            <p:nvPr/>
          </p:nvSpPr>
          <p:spPr>
            <a:xfrm rot="10800000">
              <a:off x="146208" y="394558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0" name="Google Shape;3638;p12"/>
            <p:cNvSpPr/>
            <p:nvPr/>
          </p:nvSpPr>
          <p:spPr>
            <a:xfrm rot="10800000">
              <a:off x="146208" y="204585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1" name="Google Shape;3639;p12"/>
            <p:cNvSpPr/>
            <p:nvPr/>
          </p:nvSpPr>
          <p:spPr>
            <a:xfrm rot="10800000">
              <a:off x="146208" y="146131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2" name="Google Shape;3640;p12"/>
            <p:cNvSpPr/>
            <p:nvPr/>
          </p:nvSpPr>
          <p:spPr>
            <a:xfrm rot="10800000">
              <a:off x="146208" y="87680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3" name="Google Shape;3641;p12"/>
            <p:cNvSpPr/>
            <p:nvPr/>
          </p:nvSpPr>
          <p:spPr>
            <a:xfrm rot="10800000">
              <a:off x="146208" y="14612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4" name="Google Shape;3642;p12"/>
            <p:cNvSpPr/>
            <p:nvPr/>
          </p:nvSpPr>
          <p:spPr>
            <a:xfrm rot="10800000">
              <a:off x="0" y="4530116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5" name="Google Shape;3643;p12"/>
            <p:cNvSpPr/>
            <p:nvPr/>
          </p:nvSpPr>
          <p:spPr>
            <a:xfrm rot="10800000">
              <a:off x="0" y="3653311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6" name="Google Shape;3644;p12"/>
            <p:cNvSpPr/>
            <p:nvPr/>
          </p:nvSpPr>
          <p:spPr>
            <a:xfrm rot="10800000">
              <a:off x="0" y="2630387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7" name="Google Shape;3645;p12"/>
            <p:cNvSpPr/>
            <p:nvPr/>
          </p:nvSpPr>
          <p:spPr>
            <a:xfrm rot="10800000">
              <a:off x="1169568" y="4968506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8" name="Google Shape;3646;p12"/>
            <p:cNvSpPr/>
            <p:nvPr/>
          </p:nvSpPr>
          <p:spPr>
            <a:xfrm rot="10800000">
              <a:off x="1169568" y="4822359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9" name="Google Shape;3647;p12"/>
            <p:cNvSpPr/>
            <p:nvPr/>
          </p:nvSpPr>
          <p:spPr>
            <a:xfrm rot="10800000">
              <a:off x="1169568" y="4383970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0" name="Google Shape;3648;p12"/>
            <p:cNvSpPr/>
            <p:nvPr/>
          </p:nvSpPr>
          <p:spPr>
            <a:xfrm rot="10800000">
              <a:off x="1169568" y="4091701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1" name="Google Shape;3649;p12"/>
            <p:cNvSpPr/>
            <p:nvPr/>
          </p:nvSpPr>
          <p:spPr>
            <a:xfrm rot="10800000">
              <a:off x="1169568" y="3361044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2" name="Google Shape;3650;p12"/>
            <p:cNvSpPr/>
            <p:nvPr/>
          </p:nvSpPr>
          <p:spPr>
            <a:xfrm rot="10800000">
              <a:off x="1169568" y="3214922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3" name="Google Shape;3651;p12"/>
            <p:cNvSpPr/>
            <p:nvPr/>
          </p:nvSpPr>
          <p:spPr>
            <a:xfrm rot="10800000">
              <a:off x="1169568" y="1607461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4" name="Google Shape;3652;p12"/>
            <p:cNvSpPr/>
            <p:nvPr/>
          </p:nvSpPr>
          <p:spPr>
            <a:xfrm rot="10800000">
              <a:off x="1169568" y="1315192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5" name="Google Shape;3653;p12"/>
            <p:cNvSpPr/>
            <p:nvPr/>
          </p:nvSpPr>
          <p:spPr>
            <a:xfrm rot="10800000">
              <a:off x="1023359" y="496850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6" name="Google Shape;3654;p12"/>
            <p:cNvSpPr/>
            <p:nvPr/>
          </p:nvSpPr>
          <p:spPr>
            <a:xfrm rot="10800000">
              <a:off x="1023359" y="394558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7" name="Google Shape;3655;p12"/>
            <p:cNvSpPr/>
            <p:nvPr/>
          </p:nvSpPr>
          <p:spPr>
            <a:xfrm rot="10800000">
              <a:off x="1023359" y="306877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8" name="Google Shape;3656;p12"/>
            <p:cNvSpPr/>
            <p:nvPr/>
          </p:nvSpPr>
          <p:spPr>
            <a:xfrm rot="10800000">
              <a:off x="1023359" y="160746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9" name="Google Shape;3657;p12"/>
            <p:cNvSpPr/>
            <p:nvPr/>
          </p:nvSpPr>
          <p:spPr>
            <a:xfrm rot="10800000">
              <a:off x="1023359" y="438389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0" name="Google Shape;3658;p12"/>
            <p:cNvSpPr/>
            <p:nvPr/>
          </p:nvSpPr>
          <p:spPr>
            <a:xfrm rot="10800000">
              <a:off x="877176" y="496850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1" name="Google Shape;3659;p12"/>
            <p:cNvSpPr/>
            <p:nvPr/>
          </p:nvSpPr>
          <p:spPr>
            <a:xfrm rot="10800000">
              <a:off x="877176" y="453011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2" name="Google Shape;3660;p12"/>
            <p:cNvSpPr/>
            <p:nvPr/>
          </p:nvSpPr>
          <p:spPr>
            <a:xfrm rot="10800000">
              <a:off x="877176" y="292265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3" name="Google Shape;3661;p12"/>
            <p:cNvSpPr/>
            <p:nvPr/>
          </p:nvSpPr>
          <p:spPr>
            <a:xfrm rot="10800000">
              <a:off x="877176" y="204585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4" name="Google Shape;3662;p12"/>
            <p:cNvSpPr/>
            <p:nvPr/>
          </p:nvSpPr>
          <p:spPr>
            <a:xfrm rot="10800000">
              <a:off x="877176" y="160746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5" name="Google Shape;3663;p12"/>
            <p:cNvSpPr/>
            <p:nvPr/>
          </p:nvSpPr>
          <p:spPr>
            <a:xfrm rot="10800000">
              <a:off x="730967" y="102292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6" name="Google Shape;3664;p12"/>
            <p:cNvSpPr/>
            <p:nvPr/>
          </p:nvSpPr>
          <p:spPr>
            <a:xfrm rot="10800000">
              <a:off x="584783" y="3799433"/>
              <a:ext cx="117896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7" name="Google Shape;3665;p12"/>
            <p:cNvSpPr/>
            <p:nvPr/>
          </p:nvSpPr>
          <p:spPr>
            <a:xfrm rot="10800000">
              <a:off x="584783" y="2630387"/>
              <a:ext cx="117896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8" name="Google Shape;3666;p12"/>
            <p:cNvSpPr/>
            <p:nvPr/>
          </p:nvSpPr>
          <p:spPr>
            <a:xfrm rot="10800000">
              <a:off x="438576" y="292267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9" name="Google Shape;3667;p12"/>
            <p:cNvSpPr/>
            <p:nvPr/>
          </p:nvSpPr>
          <p:spPr>
            <a:xfrm rot="10800000">
              <a:off x="146208" y="277650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0" name="Google Shape;3668;p12"/>
            <p:cNvSpPr/>
            <p:nvPr/>
          </p:nvSpPr>
          <p:spPr>
            <a:xfrm rot="10800000">
              <a:off x="0" y="438389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513" name="Google Shape;3669;p12"/>
          <p:cNvGrpSpPr/>
          <p:nvPr/>
        </p:nvGrpSpPr>
        <p:grpSpPr>
          <a:xfrm>
            <a:off x="28574" y="28574"/>
            <a:ext cx="1287465" cy="5086351"/>
            <a:chOff x="0" y="0"/>
            <a:chExt cx="1287463" cy="5086349"/>
          </a:xfrm>
        </p:grpSpPr>
        <p:sp>
          <p:nvSpPr>
            <p:cNvPr id="2352" name="Google Shape;3670;p12"/>
            <p:cNvSpPr/>
            <p:nvPr/>
          </p:nvSpPr>
          <p:spPr>
            <a:xfrm>
              <a:off x="0" y="4383970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3" name="Google Shape;3671;p12"/>
            <p:cNvSpPr/>
            <p:nvPr/>
          </p:nvSpPr>
          <p:spPr>
            <a:xfrm>
              <a:off x="292391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4" name="Google Shape;3672;p12"/>
            <p:cNvSpPr/>
            <p:nvPr/>
          </p:nvSpPr>
          <p:spPr>
            <a:xfrm>
              <a:off x="292391" y="482236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5" name="Google Shape;3673;p12"/>
            <p:cNvSpPr/>
            <p:nvPr/>
          </p:nvSpPr>
          <p:spPr>
            <a:xfrm>
              <a:off x="877176" y="73065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6" name="Google Shape;3674;p12"/>
            <p:cNvSpPr/>
            <p:nvPr/>
          </p:nvSpPr>
          <p:spPr>
            <a:xfrm>
              <a:off x="0" y="292268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7" name="Google Shape;3675;p12"/>
            <p:cNvSpPr/>
            <p:nvPr/>
          </p:nvSpPr>
          <p:spPr>
            <a:xfrm>
              <a:off x="0" y="438390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8" name="Google Shape;3676;p12"/>
            <p:cNvSpPr/>
            <p:nvPr/>
          </p:nvSpPr>
          <p:spPr>
            <a:xfrm>
              <a:off x="0" y="730657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9" name="Google Shape;3677;p12"/>
            <p:cNvSpPr/>
            <p:nvPr/>
          </p:nvSpPr>
          <p:spPr>
            <a:xfrm>
              <a:off x="0" y="1022925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0" name="Google Shape;3678;p12"/>
            <p:cNvSpPr/>
            <p:nvPr/>
          </p:nvSpPr>
          <p:spPr>
            <a:xfrm>
              <a:off x="0" y="1169048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1" name="Google Shape;3679;p12"/>
            <p:cNvSpPr/>
            <p:nvPr/>
          </p:nvSpPr>
          <p:spPr>
            <a:xfrm>
              <a:off x="0" y="1315193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2" name="Google Shape;3680;p12"/>
            <p:cNvSpPr/>
            <p:nvPr/>
          </p:nvSpPr>
          <p:spPr>
            <a:xfrm>
              <a:off x="0" y="1461315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3" name="Google Shape;3681;p12"/>
            <p:cNvSpPr/>
            <p:nvPr/>
          </p:nvSpPr>
          <p:spPr>
            <a:xfrm>
              <a:off x="0" y="1899730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4" name="Google Shape;3682;p12"/>
            <p:cNvSpPr/>
            <p:nvPr/>
          </p:nvSpPr>
          <p:spPr>
            <a:xfrm>
              <a:off x="0" y="2045851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5" name="Google Shape;3683;p12"/>
            <p:cNvSpPr/>
            <p:nvPr/>
          </p:nvSpPr>
          <p:spPr>
            <a:xfrm>
              <a:off x="0" y="2191997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6" name="Google Shape;3684;p12"/>
            <p:cNvSpPr/>
            <p:nvPr/>
          </p:nvSpPr>
          <p:spPr>
            <a:xfrm>
              <a:off x="0" y="2338118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7" name="Google Shape;3685;p12"/>
            <p:cNvSpPr/>
            <p:nvPr/>
          </p:nvSpPr>
          <p:spPr>
            <a:xfrm>
              <a:off x="0" y="2484241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8" name="Google Shape;3686;p12"/>
            <p:cNvSpPr/>
            <p:nvPr/>
          </p:nvSpPr>
          <p:spPr>
            <a:xfrm>
              <a:off x="0" y="2630387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9" name="Google Shape;3687;p12"/>
            <p:cNvSpPr/>
            <p:nvPr/>
          </p:nvSpPr>
          <p:spPr>
            <a:xfrm>
              <a:off x="0" y="2776509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0" name="Google Shape;3688;p12"/>
            <p:cNvSpPr/>
            <p:nvPr/>
          </p:nvSpPr>
          <p:spPr>
            <a:xfrm>
              <a:off x="0" y="2922655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1" name="Google Shape;3689;p12"/>
            <p:cNvSpPr/>
            <p:nvPr/>
          </p:nvSpPr>
          <p:spPr>
            <a:xfrm>
              <a:off x="0" y="3068777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2" name="Google Shape;3690;p12"/>
            <p:cNvSpPr/>
            <p:nvPr/>
          </p:nvSpPr>
          <p:spPr>
            <a:xfrm>
              <a:off x="0" y="3214923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3" name="Google Shape;3691;p12"/>
            <p:cNvSpPr/>
            <p:nvPr/>
          </p:nvSpPr>
          <p:spPr>
            <a:xfrm>
              <a:off x="0" y="3507166"/>
              <a:ext cx="117894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4" name="Google Shape;3692;p12"/>
            <p:cNvSpPr/>
            <p:nvPr/>
          </p:nvSpPr>
          <p:spPr>
            <a:xfrm>
              <a:off x="0" y="3799434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5" name="Google Shape;3693;p12"/>
            <p:cNvSpPr/>
            <p:nvPr/>
          </p:nvSpPr>
          <p:spPr>
            <a:xfrm>
              <a:off x="0" y="3945581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6" name="Google Shape;3694;p12"/>
            <p:cNvSpPr/>
            <p:nvPr/>
          </p:nvSpPr>
          <p:spPr>
            <a:xfrm>
              <a:off x="0" y="4091702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7" name="Google Shape;3695;p12"/>
            <p:cNvSpPr/>
            <p:nvPr/>
          </p:nvSpPr>
          <p:spPr>
            <a:xfrm>
              <a:off x="0" y="4237849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8" name="Google Shape;3696;p12"/>
            <p:cNvSpPr/>
            <p:nvPr/>
          </p:nvSpPr>
          <p:spPr>
            <a:xfrm>
              <a:off x="0" y="4530116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9" name="Google Shape;3697;p12"/>
            <p:cNvSpPr/>
            <p:nvPr/>
          </p:nvSpPr>
          <p:spPr>
            <a:xfrm>
              <a:off x="0" y="4676238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0" name="Google Shape;3698;p12"/>
            <p:cNvSpPr/>
            <p:nvPr/>
          </p:nvSpPr>
          <p:spPr>
            <a:xfrm>
              <a:off x="0" y="4822360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1" name="Google Shape;3699;p12"/>
            <p:cNvSpPr/>
            <p:nvPr/>
          </p:nvSpPr>
          <p:spPr>
            <a:xfrm>
              <a:off x="0" y="4968506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2" name="Google Shape;3700;p12"/>
            <p:cNvSpPr/>
            <p:nvPr/>
          </p:nvSpPr>
          <p:spPr>
            <a:xfrm>
              <a:off x="146208" y="146122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3" name="Google Shape;3701;p12"/>
            <p:cNvSpPr/>
            <p:nvPr/>
          </p:nvSpPr>
          <p:spPr>
            <a:xfrm>
              <a:off x="146208" y="43839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4" name="Google Shape;3702;p12"/>
            <p:cNvSpPr/>
            <p:nvPr/>
          </p:nvSpPr>
          <p:spPr>
            <a:xfrm>
              <a:off x="146208" y="58453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5" name="Google Shape;3703;p12"/>
            <p:cNvSpPr/>
            <p:nvPr/>
          </p:nvSpPr>
          <p:spPr>
            <a:xfrm>
              <a:off x="146208" y="73065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6" name="Google Shape;3704;p12"/>
            <p:cNvSpPr/>
            <p:nvPr/>
          </p:nvSpPr>
          <p:spPr>
            <a:xfrm>
              <a:off x="146208" y="87680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7" name="Google Shape;3705;p12"/>
            <p:cNvSpPr/>
            <p:nvPr/>
          </p:nvSpPr>
          <p:spPr>
            <a:xfrm>
              <a:off x="146208" y="1169048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8" name="Google Shape;3706;p12"/>
            <p:cNvSpPr/>
            <p:nvPr/>
          </p:nvSpPr>
          <p:spPr>
            <a:xfrm>
              <a:off x="146208" y="1461315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9" name="Google Shape;3707;p12"/>
            <p:cNvSpPr/>
            <p:nvPr/>
          </p:nvSpPr>
          <p:spPr>
            <a:xfrm>
              <a:off x="146208" y="160746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0" name="Google Shape;3708;p12"/>
            <p:cNvSpPr/>
            <p:nvPr/>
          </p:nvSpPr>
          <p:spPr>
            <a:xfrm>
              <a:off x="146208" y="175358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1" name="Google Shape;3709;p12"/>
            <p:cNvSpPr/>
            <p:nvPr/>
          </p:nvSpPr>
          <p:spPr>
            <a:xfrm>
              <a:off x="146208" y="204585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2" name="Google Shape;3710;p12"/>
            <p:cNvSpPr/>
            <p:nvPr/>
          </p:nvSpPr>
          <p:spPr>
            <a:xfrm>
              <a:off x="146208" y="219199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3" name="Google Shape;3711;p12"/>
            <p:cNvSpPr/>
            <p:nvPr/>
          </p:nvSpPr>
          <p:spPr>
            <a:xfrm>
              <a:off x="146208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4" name="Google Shape;3712;p12"/>
            <p:cNvSpPr/>
            <p:nvPr/>
          </p:nvSpPr>
          <p:spPr>
            <a:xfrm>
              <a:off x="146208" y="248424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5" name="Google Shape;3713;p12"/>
            <p:cNvSpPr/>
            <p:nvPr/>
          </p:nvSpPr>
          <p:spPr>
            <a:xfrm>
              <a:off x="146208" y="263038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6" name="Google Shape;3714;p12"/>
            <p:cNvSpPr/>
            <p:nvPr/>
          </p:nvSpPr>
          <p:spPr>
            <a:xfrm>
              <a:off x="146208" y="277650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7" name="Google Shape;3715;p12"/>
            <p:cNvSpPr/>
            <p:nvPr/>
          </p:nvSpPr>
          <p:spPr>
            <a:xfrm>
              <a:off x="146208" y="292265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8" name="Google Shape;3716;p12"/>
            <p:cNvSpPr/>
            <p:nvPr/>
          </p:nvSpPr>
          <p:spPr>
            <a:xfrm>
              <a:off x="146208" y="321492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9" name="Google Shape;3717;p12"/>
            <p:cNvSpPr/>
            <p:nvPr/>
          </p:nvSpPr>
          <p:spPr>
            <a:xfrm>
              <a:off x="146208" y="3507166"/>
              <a:ext cx="117895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0" name="Google Shape;3718;p12"/>
            <p:cNvSpPr/>
            <p:nvPr/>
          </p:nvSpPr>
          <p:spPr>
            <a:xfrm>
              <a:off x="146208" y="3653312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1" name="Google Shape;3719;p12"/>
            <p:cNvSpPr/>
            <p:nvPr/>
          </p:nvSpPr>
          <p:spPr>
            <a:xfrm>
              <a:off x="146208" y="379943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2" name="Google Shape;3720;p12"/>
            <p:cNvSpPr/>
            <p:nvPr/>
          </p:nvSpPr>
          <p:spPr>
            <a:xfrm>
              <a:off x="146208" y="394558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3" name="Google Shape;3721;p12"/>
            <p:cNvSpPr/>
            <p:nvPr/>
          </p:nvSpPr>
          <p:spPr>
            <a:xfrm>
              <a:off x="146208" y="423784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4" name="Google Shape;3722;p12"/>
            <p:cNvSpPr/>
            <p:nvPr/>
          </p:nvSpPr>
          <p:spPr>
            <a:xfrm>
              <a:off x="146208" y="438397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5" name="Google Shape;3723;p12"/>
            <p:cNvSpPr/>
            <p:nvPr/>
          </p:nvSpPr>
          <p:spPr>
            <a:xfrm>
              <a:off x="146208" y="4676238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6" name="Google Shape;3724;p12"/>
            <p:cNvSpPr/>
            <p:nvPr/>
          </p:nvSpPr>
          <p:spPr>
            <a:xfrm>
              <a:off x="146208" y="496850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7" name="Google Shape;3725;p12"/>
            <p:cNvSpPr/>
            <p:nvPr/>
          </p:nvSpPr>
          <p:spPr>
            <a:xfrm>
              <a:off x="292391" y="29226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8" name="Google Shape;3726;p12"/>
            <p:cNvSpPr/>
            <p:nvPr/>
          </p:nvSpPr>
          <p:spPr>
            <a:xfrm>
              <a:off x="292391" y="73065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9" name="Google Shape;3727;p12"/>
            <p:cNvSpPr/>
            <p:nvPr/>
          </p:nvSpPr>
          <p:spPr>
            <a:xfrm>
              <a:off x="292391" y="87680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0" name="Google Shape;3728;p12"/>
            <p:cNvSpPr/>
            <p:nvPr/>
          </p:nvSpPr>
          <p:spPr>
            <a:xfrm>
              <a:off x="292391" y="102292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1" name="Google Shape;3729;p12"/>
            <p:cNvSpPr/>
            <p:nvPr/>
          </p:nvSpPr>
          <p:spPr>
            <a:xfrm>
              <a:off x="292391" y="1315193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2" name="Google Shape;3730;p12"/>
            <p:cNvSpPr/>
            <p:nvPr/>
          </p:nvSpPr>
          <p:spPr>
            <a:xfrm>
              <a:off x="292391" y="160746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3" name="Google Shape;3731;p12"/>
            <p:cNvSpPr/>
            <p:nvPr/>
          </p:nvSpPr>
          <p:spPr>
            <a:xfrm>
              <a:off x="292391" y="175358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4" name="Google Shape;3732;p12"/>
            <p:cNvSpPr/>
            <p:nvPr/>
          </p:nvSpPr>
          <p:spPr>
            <a:xfrm>
              <a:off x="292391" y="189973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5" name="Google Shape;3733;p12"/>
            <p:cNvSpPr/>
            <p:nvPr/>
          </p:nvSpPr>
          <p:spPr>
            <a:xfrm>
              <a:off x="292391" y="219199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6" name="Google Shape;3734;p12"/>
            <p:cNvSpPr/>
            <p:nvPr/>
          </p:nvSpPr>
          <p:spPr>
            <a:xfrm>
              <a:off x="292391" y="248424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7" name="Google Shape;3735;p12"/>
            <p:cNvSpPr/>
            <p:nvPr/>
          </p:nvSpPr>
          <p:spPr>
            <a:xfrm>
              <a:off x="292391" y="277650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8" name="Google Shape;3736;p12"/>
            <p:cNvSpPr/>
            <p:nvPr/>
          </p:nvSpPr>
          <p:spPr>
            <a:xfrm>
              <a:off x="292391" y="3068777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9" name="Google Shape;3737;p12"/>
            <p:cNvSpPr/>
            <p:nvPr/>
          </p:nvSpPr>
          <p:spPr>
            <a:xfrm>
              <a:off x="292391" y="321492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0" name="Google Shape;3738;p12"/>
            <p:cNvSpPr/>
            <p:nvPr/>
          </p:nvSpPr>
          <p:spPr>
            <a:xfrm>
              <a:off x="292391" y="3653312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1" name="Google Shape;3739;p12"/>
            <p:cNvSpPr/>
            <p:nvPr/>
          </p:nvSpPr>
          <p:spPr>
            <a:xfrm>
              <a:off x="292391" y="379943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2" name="Google Shape;3740;p12"/>
            <p:cNvSpPr/>
            <p:nvPr/>
          </p:nvSpPr>
          <p:spPr>
            <a:xfrm>
              <a:off x="292391" y="394558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3" name="Google Shape;3741;p12"/>
            <p:cNvSpPr/>
            <p:nvPr/>
          </p:nvSpPr>
          <p:spPr>
            <a:xfrm>
              <a:off x="292391" y="409170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4" name="Google Shape;3742;p12"/>
            <p:cNvSpPr/>
            <p:nvPr/>
          </p:nvSpPr>
          <p:spPr>
            <a:xfrm>
              <a:off x="292391" y="423784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5" name="Google Shape;3743;p12"/>
            <p:cNvSpPr/>
            <p:nvPr/>
          </p:nvSpPr>
          <p:spPr>
            <a:xfrm>
              <a:off x="292391" y="453011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6" name="Google Shape;3744;p12"/>
            <p:cNvSpPr/>
            <p:nvPr/>
          </p:nvSpPr>
          <p:spPr>
            <a:xfrm>
              <a:off x="292391" y="4676238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7" name="Google Shape;3745;p12"/>
            <p:cNvSpPr/>
            <p:nvPr/>
          </p:nvSpPr>
          <p:spPr>
            <a:xfrm>
              <a:off x="438600" y="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8" name="Google Shape;3746;p12"/>
            <p:cNvSpPr/>
            <p:nvPr/>
          </p:nvSpPr>
          <p:spPr>
            <a:xfrm>
              <a:off x="438600" y="43839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9" name="Google Shape;3747;p12"/>
            <p:cNvSpPr/>
            <p:nvPr/>
          </p:nvSpPr>
          <p:spPr>
            <a:xfrm>
              <a:off x="438600" y="73065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0" name="Google Shape;3748;p12"/>
            <p:cNvSpPr/>
            <p:nvPr/>
          </p:nvSpPr>
          <p:spPr>
            <a:xfrm>
              <a:off x="438600" y="1169048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1" name="Google Shape;3749;p12"/>
            <p:cNvSpPr/>
            <p:nvPr/>
          </p:nvSpPr>
          <p:spPr>
            <a:xfrm>
              <a:off x="438600" y="1315193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2" name="Google Shape;3750;p12"/>
            <p:cNvSpPr/>
            <p:nvPr/>
          </p:nvSpPr>
          <p:spPr>
            <a:xfrm>
              <a:off x="438600" y="189973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3" name="Google Shape;3751;p12"/>
            <p:cNvSpPr/>
            <p:nvPr/>
          </p:nvSpPr>
          <p:spPr>
            <a:xfrm>
              <a:off x="438600" y="204585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4" name="Google Shape;3752;p12"/>
            <p:cNvSpPr/>
            <p:nvPr/>
          </p:nvSpPr>
          <p:spPr>
            <a:xfrm>
              <a:off x="438600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5" name="Google Shape;3753;p12"/>
            <p:cNvSpPr/>
            <p:nvPr/>
          </p:nvSpPr>
          <p:spPr>
            <a:xfrm>
              <a:off x="438600" y="248424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6" name="Google Shape;3754;p12"/>
            <p:cNvSpPr/>
            <p:nvPr/>
          </p:nvSpPr>
          <p:spPr>
            <a:xfrm>
              <a:off x="438600" y="263038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7" name="Google Shape;3755;p12"/>
            <p:cNvSpPr/>
            <p:nvPr/>
          </p:nvSpPr>
          <p:spPr>
            <a:xfrm>
              <a:off x="438600" y="277650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8" name="Google Shape;3756;p12"/>
            <p:cNvSpPr/>
            <p:nvPr/>
          </p:nvSpPr>
          <p:spPr>
            <a:xfrm>
              <a:off x="438600" y="321492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9" name="Google Shape;3757;p12"/>
            <p:cNvSpPr/>
            <p:nvPr/>
          </p:nvSpPr>
          <p:spPr>
            <a:xfrm>
              <a:off x="438600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0" name="Google Shape;3758;p12"/>
            <p:cNvSpPr/>
            <p:nvPr/>
          </p:nvSpPr>
          <p:spPr>
            <a:xfrm>
              <a:off x="438600" y="3507166"/>
              <a:ext cx="117895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1" name="Google Shape;3759;p12"/>
            <p:cNvSpPr/>
            <p:nvPr/>
          </p:nvSpPr>
          <p:spPr>
            <a:xfrm>
              <a:off x="438600" y="379943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2" name="Google Shape;3760;p12"/>
            <p:cNvSpPr/>
            <p:nvPr/>
          </p:nvSpPr>
          <p:spPr>
            <a:xfrm>
              <a:off x="438600" y="453011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3" name="Google Shape;3761;p12"/>
            <p:cNvSpPr/>
            <p:nvPr/>
          </p:nvSpPr>
          <p:spPr>
            <a:xfrm>
              <a:off x="438600" y="482236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4" name="Google Shape;3762;p12"/>
            <p:cNvSpPr/>
            <p:nvPr/>
          </p:nvSpPr>
          <p:spPr>
            <a:xfrm>
              <a:off x="438600" y="4968506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5" name="Google Shape;3763;p12"/>
            <p:cNvSpPr/>
            <p:nvPr/>
          </p:nvSpPr>
          <p:spPr>
            <a:xfrm>
              <a:off x="584784" y="146122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6" name="Google Shape;3764;p12"/>
            <p:cNvSpPr/>
            <p:nvPr/>
          </p:nvSpPr>
          <p:spPr>
            <a:xfrm>
              <a:off x="584784" y="29226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7" name="Google Shape;3765;p12"/>
            <p:cNvSpPr/>
            <p:nvPr/>
          </p:nvSpPr>
          <p:spPr>
            <a:xfrm>
              <a:off x="584784" y="73065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8" name="Google Shape;3766;p12"/>
            <p:cNvSpPr/>
            <p:nvPr/>
          </p:nvSpPr>
          <p:spPr>
            <a:xfrm>
              <a:off x="584784" y="102292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9" name="Google Shape;3767;p12"/>
            <p:cNvSpPr/>
            <p:nvPr/>
          </p:nvSpPr>
          <p:spPr>
            <a:xfrm>
              <a:off x="584784" y="1315193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0" name="Google Shape;3768;p12"/>
            <p:cNvSpPr/>
            <p:nvPr/>
          </p:nvSpPr>
          <p:spPr>
            <a:xfrm>
              <a:off x="584784" y="175358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1" name="Google Shape;3769;p12"/>
            <p:cNvSpPr/>
            <p:nvPr/>
          </p:nvSpPr>
          <p:spPr>
            <a:xfrm>
              <a:off x="584784" y="204585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2" name="Google Shape;3770;p12"/>
            <p:cNvSpPr/>
            <p:nvPr/>
          </p:nvSpPr>
          <p:spPr>
            <a:xfrm>
              <a:off x="584784" y="248424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3" name="Google Shape;3771;p12"/>
            <p:cNvSpPr/>
            <p:nvPr/>
          </p:nvSpPr>
          <p:spPr>
            <a:xfrm>
              <a:off x="584784" y="277650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4" name="Google Shape;3772;p12"/>
            <p:cNvSpPr/>
            <p:nvPr/>
          </p:nvSpPr>
          <p:spPr>
            <a:xfrm>
              <a:off x="584784" y="292265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5" name="Google Shape;3773;p12"/>
            <p:cNvSpPr/>
            <p:nvPr/>
          </p:nvSpPr>
          <p:spPr>
            <a:xfrm>
              <a:off x="584784" y="321492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6" name="Google Shape;3774;p12"/>
            <p:cNvSpPr/>
            <p:nvPr/>
          </p:nvSpPr>
          <p:spPr>
            <a:xfrm>
              <a:off x="584784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7" name="Google Shape;3775;p12"/>
            <p:cNvSpPr/>
            <p:nvPr/>
          </p:nvSpPr>
          <p:spPr>
            <a:xfrm>
              <a:off x="584784" y="3507166"/>
              <a:ext cx="117895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8" name="Google Shape;3776;p12"/>
            <p:cNvSpPr/>
            <p:nvPr/>
          </p:nvSpPr>
          <p:spPr>
            <a:xfrm>
              <a:off x="584784" y="3799434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9" name="Google Shape;3777;p12"/>
            <p:cNvSpPr/>
            <p:nvPr/>
          </p:nvSpPr>
          <p:spPr>
            <a:xfrm>
              <a:off x="584784" y="394558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0" name="Google Shape;3778;p12"/>
            <p:cNvSpPr/>
            <p:nvPr/>
          </p:nvSpPr>
          <p:spPr>
            <a:xfrm>
              <a:off x="584784" y="438397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1" name="Google Shape;3779;p12"/>
            <p:cNvSpPr/>
            <p:nvPr/>
          </p:nvSpPr>
          <p:spPr>
            <a:xfrm>
              <a:off x="584784" y="4676238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2" name="Google Shape;3780;p12"/>
            <p:cNvSpPr/>
            <p:nvPr/>
          </p:nvSpPr>
          <p:spPr>
            <a:xfrm>
              <a:off x="584784" y="482236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3" name="Google Shape;3781;p12"/>
            <p:cNvSpPr/>
            <p:nvPr/>
          </p:nvSpPr>
          <p:spPr>
            <a:xfrm>
              <a:off x="730968" y="0"/>
              <a:ext cx="117919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4" name="Google Shape;3782;p12"/>
            <p:cNvSpPr/>
            <p:nvPr/>
          </p:nvSpPr>
          <p:spPr>
            <a:xfrm>
              <a:off x="730968" y="438390"/>
              <a:ext cx="117919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5" name="Google Shape;3783;p12"/>
            <p:cNvSpPr/>
            <p:nvPr/>
          </p:nvSpPr>
          <p:spPr>
            <a:xfrm>
              <a:off x="730968" y="876804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6" name="Google Shape;3784;p12"/>
            <p:cNvSpPr/>
            <p:nvPr/>
          </p:nvSpPr>
          <p:spPr>
            <a:xfrm>
              <a:off x="730968" y="1461315"/>
              <a:ext cx="117919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7" name="Google Shape;3785;p12"/>
            <p:cNvSpPr/>
            <p:nvPr/>
          </p:nvSpPr>
          <p:spPr>
            <a:xfrm>
              <a:off x="730968" y="2045851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8" name="Google Shape;3786;p12"/>
            <p:cNvSpPr/>
            <p:nvPr/>
          </p:nvSpPr>
          <p:spPr>
            <a:xfrm>
              <a:off x="730968" y="2776509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9" name="Google Shape;3787;p12"/>
            <p:cNvSpPr/>
            <p:nvPr/>
          </p:nvSpPr>
          <p:spPr>
            <a:xfrm>
              <a:off x="730968" y="3945581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0" name="Google Shape;3788;p12"/>
            <p:cNvSpPr/>
            <p:nvPr/>
          </p:nvSpPr>
          <p:spPr>
            <a:xfrm>
              <a:off x="730968" y="4091702"/>
              <a:ext cx="117919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1" name="Google Shape;3789;p12"/>
            <p:cNvSpPr/>
            <p:nvPr/>
          </p:nvSpPr>
          <p:spPr>
            <a:xfrm>
              <a:off x="730968" y="4968506"/>
              <a:ext cx="117919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2" name="Google Shape;3790;p12"/>
            <p:cNvSpPr/>
            <p:nvPr/>
          </p:nvSpPr>
          <p:spPr>
            <a:xfrm>
              <a:off x="877176" y="146122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3" name="Google Shape;3791;p12"/>
            <p:cNvSpPr/>
            <p:nvPr/>
          </p:nvSpPr>
          <p:spPr>
            <a:xfrm>
              <a:off x="877176" y="102292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4" name="Google Shape;3792;p12"/>
            <p:cNvSpPr/>
            <p:nvPr/>
          </p:nvSpPr>
          <p:spPr>
            <a:xfrm>
              <a:off x="877176" y="1753583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5" name="Google Shape;3793;p12"/>
            <p:cNvSpPr/>
            <p:nvPr/>
          </p:nvSpPr>
          <p:spPr>
            <a:xfrm>
              <a:off x="877176" y="2484241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6" name="Google Shape;3794;p12"/>
            <p:cNvSpPr/>
            <p:nvPr/>
          </p:nvSpPr>
          <p:spPr>
            <a:xfrm>
              <a:off x="877176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7" name="Google Shape;3795;p12"/>
            <p:cNvSpPr/>
            <p:nvPr/>
          </p:nvSpPr>
          <p:spPr>
            <a:xfrm>
              <a:off x="877176" y="409170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8" name="Google Shape;3796;p12"/>
            <p:cNvSpPr/>
            <p:nvPr/>
          </p:nvSpPr>
          <p:spPr>
            <a:xfrm>
              <a:off x="877176" y="4237849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9" name="Google Shape;3797;p12"/>
            <p:cNvSpPr/>
            <p:nvPr/>
          </p:nvSpPr>
          <p:spPr>
            <a:xfrm>
              <a:off x="877176" y="482236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0" name="Google Shape;3798;p12"/>
            <p:cNvSpPr/>
            <p:nvPr/>
          </p:nvSpPr>
          <p:spPr>
            <a:xfrm>
              <a:off x="1023360" y="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1" name="Google Shape;3799;p12"/>
            <p:cNvSpPr/>
            <p:nvPr/>
          </p:nvSpPr>
          <p:spPr>
            <a:xfrm>
              <a:off x="1023360" y="102292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2" name="Google Shape;3800;p12"/>
            <p:cNvSpPr/>
            <p:nvPr/>
          </p:nvSpPr>
          <p:spPr>
            <a:xfrm>
              <a:off x="1023360" y="292265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3" name="Google Shape;3801;p12"/>
            <p:cNvSpPr/>
            <p:nvPr/>
          </p:nvSpPr>
          <p:spPr>
            <a:xfrm>
              <a:off x="1023360" y="3507166"/>
              <a:ext cx="117895" cy="117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4" name="Google Shape;3802;p12"/>
            <p:cNvSpPr/>
            <p:nvPr/>
          </p:nvSpPr>
          <p:spPr>
            <a:xfrm>
              <a:off x="1023360" y="4091702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5" name="Google Shape;3803;p12"/>
            <p:cNvSpPr/>
            <p:nvPr/>
          </p:nvSpPr>
          <p:spPr>
            <a:xfrm>
              <a:off x="1023360" y="4822360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6" name="Google Shape;3804;p12"/>
            <p:cNvSpPr/>
            <p:nvPr/>
          </p:nvSpPr>
          <p:spPr>
            <a:xfrm>
              <a:off x="1169569" y="43839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7" name="Google Shape;3805;p12"/>
            <p:cNvSpPr/>
            <p:nvPr/>
          </p:nvSpPr>
          <p:spPr>
            <a:xfrm>
              <a:off x="1169569" y="1315193"/>
              <a:ext cx="117895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8" name="Google Shape;3806;p12"/>
            <p:cNvSpPr/>
            <p:nvPr/>
          </p:nvSpPr>
          <p:spPr>
            <a:xfrm>
              <a:off x="1169569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9" name="Google Shape;3807;p12"/>
            <p:cNvSpPr/>
            <p:nvPr/>
          </p:nvSpPr>
          <p:spPr>
            <a:xfrm>
              <a:off x="0" y="0"/>
              <a:ext cx="117894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0" name="Google Shape;3808;p12"/>
            <p:cNvSpPr/>
            <p:nvPr/>
          </p:nvSpPr>
          <p:spPr>
            <a:xfrm>
              <a:off x="0" y="146122"/>
              <a:ext cx="117894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1" name="Google Shape;3809;p12"/>
            <p:cNvSpPr/>
            <p:nvPr/>
          </p:nvSpPr>
          <p:spPr>
            <a:xfrm>
              <a:off x="0" y="584535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2" name="Google Shape;3810;p12"/>
            <p:cNvSpPr/>
            <p:nvPr/>
          </p:nvSpPr>
          <p:spPr>
            <a:xfrm>
              <a:off x="0" y="876804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3" name="Google Shape;3811;p12"/>
            <p:cNvSpPr/>
            <p:nvPr/>
          </p:nvSpPr>
          <p:spPr>
            <a:xfrm>
              <a:off x="0" y="1607461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4" name="Google Shape;3812;p12"/>
            <p:cNvSpPr/>
            <p:nvPr/>
          </p:nvSpPr>
          <p:spPr>
            <a:xfrm>
              <a:off x="0" y="1753583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5" name="Google Shape;3813;p12"/>
            <p:cNvSpPr/>
            <p:nvPr/>
          </p:nvSpPr>
          <p:spPr>
            <a:xfrm>
              <a:off x="0" y="3361044"/>
              <a:ext cx="117894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6" name="Google Shape;3814;p12"/>
            <p:cNvSpPr/>
            <p:nvPr/>
          </p:nvSpPr>
          <p:spPr>
            <a:xfrm>
              <a:off x="0" y="3653312"/>
              <a:ext cx="117894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7" name="Google Shape;3815;p12"/>
            <p:cNvSpPr/>
            <p:nvPr/>
          </p:nvSpPr>
          <p:spPr>
            <a:xfrm>
              <a:off x="146208" y="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8" name="Google Shape;3816;p12"/>
            <p:cNvSpPr/>
            <p:nvPr/>
          </p:nvSpPr>
          <p:spPr>
            <a:xfrm>
              <a:off x="146208" y="102292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9" name="Google Shape;3817;p12"/>
            <p:cNvSpPr/>
            <p:nvPr/>
          </p:nvSpPr>
          <p:spPr>
            <a:xfrm>
              <a:off x="146208" y="1899730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0" name="Google Shape;3818;p12"/>
            <p:cNvSpPr/>
            <p:nvPr/>
          </p:nvSpPr>
          <p:spPr>
            <a:xfrm>
              <a:off x="146208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1" name="Google Shape;3819;p12"/>
            <p:cNvSpPr/>
            <p:nvPr/>
          </p:nvSpPr>
          <p:spPr>
            <a:xfrm>
              <a:off x="146208" y="453011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2" name="Google Shape;3820;p12"/>
            <p:cNvSpPr/>
            <p:nvPr/>
          </p:nvSpPr>
          <p:spPr>
            <a:xfrm>
              <a:off x="292391" y="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3" name="Google Shape;3821;p12"/>
            <p:cNvSpPr/>
            <p:nvPr/>
          </p:nvSpPr>
          <p:spPr>
            <a:xfrm>
              <a:off x="292391" y="438390"/>
              <a:ext cx="117895" cy="1178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4" name="Google Shape;3822;p12"/>
            <p:cNvSpPr/>
            <p:nvPr/>
          </p:nvSpPr>
          <p:spPr>
            <a:xfrm>
              <a:off x="292391" y="204585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5" name="Google Shape;3823;p12"/>
            <p:cNvSpPr/>
            <p:nvPr/>
          </p:nvSpPr>
          <p:spPr>
            <a:xfrm>
              <a:off x="292391" y="2922655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6" name="Google Shape;3824;p12"/>
            <p:cNvSpPr/>
            <p:nvPr/>
          </p:nvSpPr>
          <p:spPr>
            <a:xfrm>
              <a:off x="292391" y="3361044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7" name="Google Shape;3825;p12"/>
            <p:cNvSpPr/>
            <p:nvPr/>
          </p:nvSpPr>
          <p:spPr>
            <a:xfrm>
              <a:off x="438600" y="3945581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8" name="Google Shape;3826;p12"/>
            <p:cNvSpPr/>
            <p:nvPr/>
          </p:nvSpPr>
          <p:spPr>
            <a:xfrm>
              <a:off x="584784" y="1169048"/>
              <a:ext cx="117895" cy="117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9" name="Google Shape;3827;p12"/>
            <p:cNvSpPr/>
            <p:nvPr/>
          </p:nvSpPr>
          <p:spPr>
            <a:xfrm>
              <a:off x="584784" y="2338118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10" name="Google Shape;3828;p12"/>
            <p:cNvSpPr/>
            <p:nvPr/>
          </p:nvSpPr>
          <p:spPr>
            <a:xfrm>
              <a:off x="730968" y="4676238"/>
              <a:ext cx="117919" cy="1178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11" name="Google Shape;3829;p12"/>
            <p:cNvSpPr/>
            <p:nvPr/>
          </p:nvSpPr>
          <p:spPr>
            <a:xfrm>
              <a:off x="1023360" y="2191997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12" name="Google Shape;3830;p12"/>
            <p:cNvSpPr/>
            <p:nvPr/>
          </p:nvSpPr>
          <p:spPr>
            <a:xfrm>
              <a:off x="1169569" y="4530116"/>
              <a:ext cx="117895" cy="11784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5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8" name="Google Shape;529;p3"/>
          <p:cNvGrpSpPr/>
          <p:nvPr/>
        </p:nvGrpSpPr>
        <p:grpSpPr>
          <a:xfrm>
            <a:off x="8705874" y="26987"/>
            <a:ext cx="409551" cy="5087939"/>
            <a:chOff x="0" y="0"/>
            <a:chExt cx="409550" cy="5087937"/>
          </a:xfrm>
        </p:grpSpPr>
        <p:sp>
          <p:nvSpPr>
            <p:cNvPr id="808" name="Google Shape;530;p3"/>
            <p:cNvSpPr/>
            <p:nvPr/>
          </p:nvSpPr>
          <p:spPr>
            <a:xfrm rot="10800000">
              <a:off x="292099" y="496889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9" name="Google Shape;531;p3"/>
            <p:cNvSpPr/>
            <p:nvPr/>
          </p:nvSpPr>
          <p:spPr>
            <a:xfrm rot="10800000">
              <a:off x="292099" y="4824412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0" name="Google Shape;532;p3"/>
            <p:cNvSpPr/>
            <p:nvPr/>
          </p:nvSpPr>
          <p:spPr>
            <a:xfrm rot="10800000">
              <a:off x="292099" y="4678386"/>
              <a:ext cx="117452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1" name="Google Shape;533;p3"/>
            <p:cNvSpPr/>
            <p:nvPr/>
          </p:nvSpPr>
          <p:spPr>
            <a:xfrm rot="10800000">
              <a:off x="292099" y="45323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2" name="Google Shape;534;p3"/>
            <p:cNvSpPr/>
            <p:nvPr/>
          </p:nvSpPr>
          <p:spPr>
            <a:xfrm rot="10800000">
              <a:off x="292099" y="4386262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3" name="Google Shape;535;p3"/>
            <p:cNvSpPr/>
            <p:nvPr/>
          </p:nvSpPr>
          <p:spPr>
            <a:xfrm rot="10800000">
              <a:off x="292099" y="4237061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4" name="Google Shape;536;p3"/>
            <p:cNvSpPr/>
            <p:nvPr/>
          </p:nvSpPr>
          <p:spPr>
            <a:xfrm rot="10800000">
              <a:off x="292099" y="4090987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5" name="Google Shape;537;p3"/>
            <p:cNvSpPr/>
            <p:nvPr/>
          </p:nvSpPr>
          <p:spPr>
            <a:xfrm rot="10800000">
              <a:off x="292099" y="3944962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6" name="Google Shape;538;p3"/>
            <p:cNvSpPr/>
            <p:nvPr/>
          </p:nvSpPr>
          <p:spPr>
            <a:xfrm rot="10800000">
              <a:off x="292099" y="3798887"/>
              <a:ext cx="117452" cy="1190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539;p3"/>
            <p:cNvSpPr/>
            <p:nvPr/>
          </p:nvSpPr>
          <p:spPr>
            <a:xfrm rot="10800000">
              <a:off x="292099" y="3652862"/>
              <a:ext cx="117452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540;p3"/>
            <p:cNvSpPr/>
            <p:nvPr/>
          </p:nvSpPr>
          <p:spPr>
            <a:xfrm rot="10800000">
              <a:off x="292099" y="3508375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9" name="Google Shape;541;p3"/>
            <p:cNvSpPr/>
            <p:nvPr/>
          </p:nvSpPr>
          <p:spPr>
            <a:xfrm rot="10800000">
              <a:off x="292099" y="3362325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0" name="Google Shape;542;p3"/>
            <p:cNvSpPr/>
            <p:nvPr/>
          </p:nvSpPr>
          <p:spPr>
            <a:xfrm rot="10800000">
              <a:off x="292099" y="3216299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1" name="Google Shape;543;p3"/>
            <p:cNvSpPr/>
            <p:nvPr/>
          </p:nvSpPr>
          <p:spPr>
            <a:xfrm rot="10800000">
              <a:off x="292099" y="30686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2" name="Google Shape;544;p3"/>
            <p:cNvSpPr/>
            <p:nvPr/>
          </p:nvSpPr>
          <p:spPr>
            <a:xfrm rot="10800000">
              <a:off x="292099" y="2922610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3" name="Google Shape;545;p3"/>
            <p:cNvSpPr/>
            <p:nvPr/>
          </p:nvSpPr>
          <p:spPr>
            <a:xfrm rot="10800000">
              <a:off x="292099" y="27765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4" name="Google Shape;546;p3"/>
            <p:cNvSpPr/>
            <p:nvPr/>
          </p:nvSpPr>
          <p:spPr>
            <a:xfrm rot="10800000">
              <a:off x="292099" y="26305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5" name="Google Shape;547;p3"/>
            <p:cNvSpPr/>
            <p:nvPr/>
          </p:nvSpPr>
          <p:spPr>
            <a:xfrm rot="10800000">
              <a:off x="292099" y="2484436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6" name="Google Shape;548;p3"/>
            <p:cNvSpPr/>
            <p:nvPr/>
          </p:nvSpPr>
          <p:spPr>
            <a:xfrm rot="10800000">
              <a:off x="292099" y="23384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7" name="Google Shape;549;p3"/>
            <p:cNvSpPr/>
            <p:nvPr/>
          </p:nvSpPr>
          <p:spPr>
            <a:xfrm rot="10800000">
              <a:off x="292099" y="21923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8" name="Google Shape;550;p3"/>
            <p:cNvSpPr/>
            <p:nvPr/>
          </p:nvSpPr>
          <p:spPr>
            <a:xfrm rot="10800000">
              <a:off x="292099" y="20462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9" name="Google Shape;551;p3"/>
            <p:cNvSpPr/>
            <p:nvPr/>
          </p:nvSpPr>
          <p:spPr>
            <a:xfrm rot="10800000">
              <a:off x="292099" y="19002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0" name="Google Shape;552;p3"/>
            <p:cNvSpPr/>
            <p:nvPr/>
          </p:nvSpPr>
          <p:spPr>
            <a:xfrm rot="10800000">
              <a:off x="292099" y="17541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1" name="Google Shape;553;p3"/>
            <p:cNvSpPr/>
            <p:nvPr/>
          </p:nvSpPr>
          <p:spPr>
            <a:xfrm rot="10800000">
              <a:off x="292099" y="16081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2" name="Google Shape;554;p3"/>
            <p:cNvSpPr/>
            <p:nvPr/>
          </p:nvSpPr>
          <p:spPr>
            <a:xfrm rot="10800000">
              <a:off x="292099" y="1462087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3" name="Google Shape;555;p3"/>
            <p:cNvSpPr/>
            <p:nvPr/>
          </p:nvSpPr>
          <p:spPr>
            <a:xfrm rot="10800000">
              <a:off x="292099" y="1312887"/>
              <a:ext cx="117452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4" name="Google Shape;556;p3"/>
            <p:cNvSpPr/>
            <p:nvPr/>
          </p:nvSpPr>
          <p:spPr>
            <a:xfrm rot="10800000">
              <a:off x="292099" y="1166813"/>
              <a:ext cx="117452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5" name="Google Shape;557;p3"/>
            <p:cNvSpPr/>
            <p:nvPr/>
          </p:nvSpPr>
          <p:spPr>
            <a:xfrm rot="10800000">
              <a:off x="292099" y="1020763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6" name="Google Shape;558;p3"/>
            <p:cNvSpPr/>
            <p:nvPr/>
          </p:nvSpPr>
          <p:spPr>
            <a:xfrm rot="10800000">
              <a:off x="292099" y="874736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7" name="Google Shape;559;p3"/>
            <p:cNvSpPr/>
            <p:nvPr/>
          </p:nvSpPr>
          <p:spPr>
            <a:xfrm rot="10800000">
              <a:off x="292099" y="728662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8" name="Google Shape;560;p3"/>
            <p:cNvSpPr/>
            <p:nvPr/>
          </p:nvSpPr>
          <p:spPr>
            <a:xfrm rot="10800000">
              <a:off x="292099" y="584224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9" name="Google Shape;561;p3"/>
            <p:cNvSpPr/>
            <p:nvPr/>
          </p:nvSpPr>
          <p:spPr>
            <a:xfrm rot="10800000">
              <a:off x="292099" y="438149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0" name="Google Shape;562;p3"/>
            <p:cNvSpPr/>
            <p:nvPr/>
          </p:nvSpPr>
          <p:spPr>
            <a:xfrm rot="10800000">
              <a:off x="292099" y="292124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1" name="Google Shape;563;p3"/>
            <p:cNvSpPr/>
            <p:nvPr/>
          </p:nvSpPr>
          <p:spPr>
            <a:xfrm rot="10800000">
              <a:off x="292099" y="146049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2" name="Google Shape;564;p3"/>
            <p:cNvSpPr/>
            <p:nvPr/>
          </p:nvSpPr>
          <p:spPr>
            <a:xfrm rot="10800000">
              <a:off x="292099" y="-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3" name="Google Shape;565;p3"/>
            <p:cNvSpPr/>
            <p:nvPr/>
          </p:nvSpPr>
          <p:spPr>
            <a:xfrm rot="10800000">
              <a:off x="146025" y="4824412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4" name="Google Shape;566;p3"/>
            <p:cNvSpPr/>
            <p:nvPr/>
          </p:nvSpPr>
          <p:spPr>
            <a:xfrm rot="10800000">
              <a:off x="146025" y="4678386"/>
              <a:ext cx="117476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5" name="Google Shape;567;p3"/>
            <p:cNvSpPr/>
            <p:nvPr/>
          </p:nvSpPr>
          <p:spPr>
            <a:xfrm rot="10800000">
              <a:off x="146025" y="4386262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6" name="Google Shape;568;p3"/>
            <p:cNvSpPr/>
            <p:nvPr/>
          </p:nvSpPr>
          <p:spPr>
            <a:xfrm rot="10800000">
              <a:off x="146025" y="4090987"/>
              <a:ext cx="117476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7" name="Google Shape;569;p3"/>
            <p:cNvSpPr/>
            <p:nvPr/>
          </p:nvSpPr>
          <p:spPr>
            <a:xfrm rot="10800000">
              <a:off x="146025" y="3944962"/>
              <a:ext cx="117476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8" name="Google Shape;570;p3"/>
            <p:cNvSpPr/>
            <p:nvPr/>
          </p:nvSpPr>
          <p:spPr>
            <a:xfrm rot="10800000">
              <a:off x="146025" y="3508375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9" name="Google Shape;571;p3"/>
            <p:cNvSpPr/>
            <p:nvPr/>
          </p:nvSpPr>
          <p:spPr>
            <a:xfrm rot="10800000">
              <a:off x="146025" y="3362325"/>
              <a:ext cx="117476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0" name="Google Shape;572;p3"/>
            <p:cNvSpPr/>
            <p:nvPr/>
          </p:nvSpPr>
          <p:spPr>
            <a:xfrm rot="10800000">
              <a:off x="146025" y="3068636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1" name="Google Shape;573;p3"/>
            <p:cNvSpPr/>
            <p:nvPr/>
          </p:nvSpPr>
          <p:spPr>
            <a:xfrm rot="10800000">
              <a:off x="146025" y="2922610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2" name="Google Shape;574;p3"/>
            <p:cNvSpPr/>
            <p:nvPr/>
          </p:nvSpPr>
          <p:spPr>
            <a:xfrm rot="10800000">
              <a:off x="146025" y="2776536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3" name="Google Shape;575;p3"/>
            <p:cNvSpPr/>
            <p:nvPr/>
          </p:nvSpPr>
          <p:spPr>
            <a:xfrm rot="10800000">
              <a:off x="146025" y="2486025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4" name="Google Shape;576;p3"/>
            <p:cNvSpPr/>
            <p:nvPr/>
          </p:nvSpPr>
          <p:spPr>
            <a:xfrm rot="10800000">
              <a:off x="146025" y="2338411"/>
              <a:ext cx="117476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5" name="Google Shape;577;p3"/>
            <p:cNvSpPr/>
            <p:nvPr/>
          </p:nvSpPr>
          <p:spPr>
            <a:xfrm rot="10800000">
              <a:off x="146025" y="2192361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6" name="Google Shape;578;p3"/>
            <p:cNvSpPr/>
            <p:nvPr/>
          </p:nvSpPr>
          <p:spPr>
            <a:xfrm rot="10800000">
              <a:off x="146025" y="1755775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7" name="Google Shape;579;p3"/>
            <p:cNvSpPr/>
            <p:nvPr/>
          </p:nvSpPr>
          <p:spPr>
            <a:xfrm rot="10800000">
              <a:off x="146025" y="1609749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8" name="Google Shape;580;p3"/>
            <p:cNvSpPr/>
            <p:nvPr/>
          </p:nvSpPr>
          <p:spPr>
            <a:xfrm rot="10800000">
              <a:off x="146025" y="1463675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9" name="Google Shape;581;p3"/>
            <p:cNvSpPr/>
            <p:nvPr/>
          </p:nvSpPr>
          <p:spPr>
            <a:xfrm rot="10800000">
              <a:off x="146025" y="1168400"/>
              <a:ext cx="117476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0" name="Google Shape;582;p3"/>
            <p:cNvSpPr/>
            <p:nvPr/>
          </p:nvSpPr>
          <p:spPr>
            <a:xfrm rot="10800000">
              <a:off x="146025" y="1022350"/>
              <a:ext cx="117476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1" name="Google Shape;583;p3"/>
            <p:cNvSpPr/>
            <p:nvPr/>
          </p:nvSpPr>
          <p:spPr>
            <a:xfrm rot="10800000">
              <a:off x="146025" y="876325"/>
              <a:ext cx="117476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2" name="Google Shape;584;p3"/>
            <p:cNvSpPr/>
            <p:nvPr/>
          </p:nvSpPr>
          <p:spPr>
            <a:xfrm rot="10800000">
              <a:off x="146025" y="730250"/>
              <a:ext cx="117476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3" name="Google Shape;585;p3"/>
            <p:cNvSpPr/>
            <p:nvPr/>
          </p:nvSpPr>
          <p:spPr>
            <a:xfrm rot="10800000">
              <a:off x="146025" y="439737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4" name="Google Shape;586;p3"/>
            <p:cNvSpPr/>
            <p:nvPr/>
          </p:nvSpPr>
          <p:spPr>
            <a:xfrm rot="10800000">
              <a:off x="146025" y="293711"/>
              <a:ext cx="117476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5" name="Google Shape;587;p3"/>
            <p:cNvSpPr/>
            <p:nvPr/>
          </p:nvSpPr>
          <p:spPr>
            <a:xfrm rot="10800000">
              <a:off x="146025" y="1587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6" name="Google Shape;588;p3"/>
            <p:cNvSpPr/>
            <p:nvPr/>
          </p:nvSpPr>
          <p:spPr>
            <a:xfrm rot="10800000">
              <a:off x="-1" y="497048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7" name="Google Shape;589;p3"/>
            <p:cNvSpPr/>
            <p:nvPr/>
          </p:nvSpPr>
          <p:spPr>
            <a:xfrm rot="10800000">
              <a:off x="-1" y="4678386"/>
              <a:ext cx="11742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8" name="Google Shape;590;p3"/>
            <p:cNvSpPr/>
            <p:nvPr/>
          </p:nvSpPr>
          <p:spPr>
            <a:xfrm rot="10800000">
              <a:off x="-1" y="4237061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9" name="Google Shape;591;p3"/>
            <p:cNvSpPr/>
            <p:nvPr/>
          </p:nvSpPr>
          <p:spPr>
            <a:xfrm rot="10800000">
              <a:off x="-1" y="4090987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0" name="Google Shape;592;p3"/>
            <p:cNvSpPr/>
            <p:nvPr/>
          </p:nvSpPr>
          <p:spPr>
            <a:xfrm rot="10800000">
              <a:off x="-1" y="3798887"/>
              <a:ext cx="117428" cy="1190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1" name="Google Shape;593;p3"/>
            <p:cNvSpPr/>
            <p:nvPr/>
          </p:nvSpPr>
          <p:spPr>
            <a:xfrm rot="10800000">
              <a:off x="-1" y="3652862"/>
              <a:ext cx="117428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2" name="Google Shape;594;p3"/>
            <p:cNvSpPr/>
            <p:nvPr/>
          </p:nvSpPr>
          <p:spPr>
            <a:xfrm rot="10800000">
              <a:off x="-1" y="306863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3" name="Google Shape;595;p3"/>
            <p:cNvSpPr/>
            <p:nvPr/>
          </p:nvSpPr>
          <p:spPr>
            <a:xfrm rot="10800000">
              <a:off x="-1" y="2922610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4" name="Google Shape;596;p3"/>
            <p:cNvSpPr/>
            <p:nvPr/>
          </p:nvSpPr>
          <p:spPr>
            <a:xfrm rot="10800000">
              <a:off x="-1" y="2776536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5" name="Google Shape;597;p3"/>
            <p:cNvSpPr/>
            <p:nvPr/>
          </p:nvSpPr>
          <p:spPr>
            <a:xfrm rot="10800000">
              <a:off x="-1" y="2630511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6" name="Google Shape;598;p3"/>
            <p:cNvSpPr/>
            <p:nvPr/>
          </p:nvSpPr>
          <p:spPr>
            <a:xfrm rot="10800000">
              <a:off x="-1" y="2338411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7" name="Google Shape;599;p3"/>
            <p:cNvSpPr/>
            <p:nvPr/>
          </p:nvSpPr>
          <p:spPr>
            <a:xfrm rot="10800000">
              <a:off x="-1" y="20462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8" name="Google Shape;600;p3"/>
            <p:cNvSpPr/>
            <p:nvPr/>
          </p:nvSpPr>
          <p:spPr>
            <a:xfrm rot="10800000">
              <a:off x="-1" y="19002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9" name="Google Shape;601;p3"/>
            <p:cNvSpPr/>
            <p:nvPr/>
          </p:nvSpPr>
          <p:spPr>
            <a:xfrm rot="10800000">
              <a:off x="-1" y="160974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0" name="Google Shape;602;p3"/>
            <p:cNvSpPr/>
            <p:nvPr/>
          </p:nvSpPr>
          <p:spPr>
            <a:xfrm rot="10800000">
              <a:off x="-1" y="1463675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1" name="Google Shape;603;p3"/>
            <p:cNvSpPr/>
            <p:nvPr/>
          </p:nvSpPr>
          <p:spPr>
            <a:xfrm rot="10800000">
              <a:off x="-1" y="1314475"/>
              <a:ext cx="117428" cy="11901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2" name="Google Shape;604;p3"/>
            <p:cNvSpPr/>
            <p:nvPr/>
          </p:nvSpPr>
          <p:spPr>
            <a:xfrm rot="10800000">
              <a:off x="-1" y="1168400"/>
              <a:ext cx="11742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3" name="Google Shape;605;p3"/>
            <p:cNvSpPr/>
            <p:nvPr/>
          </p:nvSpPr>
          <p:spPr>
            <a:xfrm rot="10800000">
              <a:off x="-1" y="730250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4" name="Google Shape;606;p3"/>
            <p:cNvSpPr/>
            <p:nvPr/>
          </p:nvSpPr>
          <p:spPr>
            <a:xfrm rot="10800000">
              <a:off x="-1" y="58581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5" name="Google Shape;607;p3"/>
            <p:cNvSpPr/>
            <p:nvPr/>
          </p:nvSpPr>
          <p:spPr>
            <a:xfrm rot="10800000">
              <a:off x="-1" y="293711"/>
              <a:ext cx="11742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6" name="Google Shape;608;p3"/>
            <p:cNvSpPr/>
            <p:nvPr/>
          </p:nvSpPr>
          <p:spPr>
            <a:xfrm rot="10800000">
              <a:off x="-1" y="14763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7" name="Google Shape;609;p3"/>
            <p:cNvSpPr/>
            <p:nvPr/>
          </p:nvSpPr>
          <p:spPr>
            <a:xfrm rot="10800000">
              <a:off x="-1" y="15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008" name="Google Shape;610;p3"/>
          <p:cNvGrpSpPr/>
          <p:nvPr/>
        </p:nvGrpSpPr>
        <p:grpSpPr>
          <a:xfrm>
            <a:off x="6661173" y="26987"/>
            <a:ext cx="2309791" cy="5086351"/>
            <a:chOff x="0" y="0"/>
            <a:chExt cx="2309789" cy="5086350"/>
          </a:xfrm>
        </p:grpSpPr>
        <p:sp>
          <p:nvSpPr>
            <p:cNvPr id="889" name="Google Shape;611;p3"/>
            <p:cNvSpPr/>
            <p:nvPr/>
          </p:nvSpPr>
          <p:spPr>
            <a:xfrm rot="10800000">
              <a:off x="2192314" y="4968899"/>
              <a:ext cx="117476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0" name="Google Shape;612;p3"/>
            <p:cNvSpPr/>
            <p:nvPr/>
          </p:nvSpPr>
          <p:spPr>
            <a:xfrm rot="10800000">
              <a:off x="2192314" y="4530749"/>
              <a:ext cx="117476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1" name="Google Shape;613;p3"/>
            <p:cNvSpPr/>
            <p:nvPr/>
          </p:nvSpPr>
          <p:spPr>
            <a:xfrm rot="10800000">
              <a:off x="2192314" y="4235475"/>
              <a:ext cx="117476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2" name="Google Shape;614;p3"/>
            <p:cNvSpPr/>
            <p:nvPr/>
          </p:nvSpPr>
          <p:spPr>
            <a:xfrm rot="10800000">
              <a:off x="2192314" y="3797301"/>
              <a:ext cx="117476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3" name="Google Shape;615;p3"/>
            <p:cNvSpPr/>
            <p:nvPr/>
          </p:nvSpPr>
          <p:spPr>
            <a:xfrm rot="10800000">
              <a:off x="2192314" y="3651275"/>
              <a:ext cx="117476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4" name="Google Shape;616;p3"/>
            <p:cNvSpPr/>
            <p:nvPr/>
          </p:nvSpPr>
          <p:spPr>
            <a:xfrm rot="10800000">
              <a:off x="2192314" y="3214711"/>
              <a:ext cx="117476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5" name="Google Shape;617;p3"/>
            <p:cNvSpPr/>
            <p:nvPr/>
          </p:nvSpPr>
          <p:spPr>
            <a:xfrm rot="10800000">
              <a:off x="2192314" y="2630511"/>
              <a:ext cx="117476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6" name="Google Shape;618;p3"/>
            <p:cNvSpPr/>
            <p:nvPr/>
          </p:nvSpPr>
          <p:spPr>
            <a:xfrm rot="10800000">
              <a:off x="2192314" y="2046287"/>
              <a:ext cx="117476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7" name="Google Shape;619;p3"/>
            <p:cNvSpPr/>
            <p:nvPr/>
          </p:nvSpPr>
          <p:spPr>
            <a:xfrm rot="10800000">
              <a:off x="2192314" y="1900261"/>
              <a:ext cx="117476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8" name="Google Shape;620;p3"/>
            <p:cNvSpPr/>
            <p:nvPr/>
          </p:nvSpPr>
          <p:spPr>
            <a:xfrm rot="10800000">
              <a:off x="2192314" y="1312887"/>
              <a:ext cx="117476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9" name="Google Shape;621;p3"/>
            <p:cNvSpPr/>
            <p:nvPr/>
          </p:nvSpPr>
          <p:spPr>
            <a:xfrm rot="10800000">
              <a:off x="2192314" y="584224"/>
              <a:ext cx="117476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0" name="Google Shape;622;p3"/>
            <p:cNvSpPr/>
            <p:nvPr/>
          </p:nvSpPr>
          <p:spPr>
            <a:xfrm rot="10800000">
              <a:off x="2192314" y="146049"/>
              <a:ext cx="117476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1" name="Google Shape;623;p3"/>
            <p:cNvSpPr/>
            <p:nvPr/>
          </p:nvSpPr>
          <p:spPr>
            <a:xfrm rot="10800000">
              <a:off x="2046288" y="4822825"/>
              <a:ext cx="117428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2" name="Google Shape;624;p3"/>
            <p:cNvSpPr/>
            <p:nvPr/>
          </p:nvSpPr>
          <p:spPr>
            <a:xfrm rot="10800000">
              <a:off x="2046288" y="4530749"/>
              <a:ext cx="117428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3" name="Google Shape;625;p3"/>
            <p:cNvSpPr/>
            <p:nvPr/>
          </p:nvSpPr>
          <p:spPr>
            <a:xfrm rot="10800000">
              <a:off x="2046288" y="4384675"/>
              <a:ext cx="117428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4" name="Google Shape;626;p3"/>
            <p:cNvSpPr/>
            <p:nvPr/>
          </p:nvSpPr>
          <p:spPr>
            <a:xfrm rot="10800000">
              <a:off x="2046288" y="3943375"/>
              <a:ext cx="117428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5" name="Google Shape;627;p3"/>
            <p:cNvSpPr/>
            <p:nvPr/>
          </p:nvSpPr>
          <p:spPr>
            <a:xfrm rot="10800000">
              <a:off x="2046288" y="3506787"/>
              <a:ext cx="117428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6" name="Google Shape;628;p3"/>
            <p:cNvSpPr/>
            <p:nvPr/>
          </p:nvSpPr>
          <p:spPr>
            <a:xfrm rot="10800000">
              <a:off x="2046288" y="3360737"/>
              <a:ext cx="11742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7" name="Google Shape;629;p3"/>
            <p:cNvSpPr/>
            <p:nvPr/>
          </p:nvSpPr>
          <p:spPr>
            <a:xfrm rot="10800000">
              <a:off x="2046288" y="3214711"/>
              <a:ext cx="11742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8" name="Google Shape;630;p3"/>
            <p:cNvSpPr/>
            <p:nvPr/>
          </p:nvSpPr>
          <p:spPr>
            <a:xfrm rot="10800000">
              <a:off x="2046288" y="2484436"/>
              <a:ext cx="117428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9" name="Google Shape;631;p3"/>
            <p:cNvSpPr/>
            <p:nvPr/>
          </p:nvSpPr>
          <p:spPr>
            <a:xfrm rot="10800000">
              <a:off x="2046288" y="2192361"/>
              <a:ext cx="11742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0" name="Google Shape;632;p3"/>
            <p:cNvSpPr/>
            <p:nvPr/>
          </p:nvSpPr>
          <p:spPr>
            <a:xfrm rot="10800000">
              <a:off x="2046288" y="1754187"/>
              <a:ext cx="11742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1" name="Google Shape;633;p3"/>
            <p:cNvSpPr/>
            <p:nvPr/>
          </p:nvSpPr>
          <p:spPr>
            <a:xfrm rot="10800000">
              <a:off x="2046288" y="1020763"/>
              <a:ext cx="117428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2" name="Google Shape;634;p3"/>
            <p:cNvSpPr/>
            <p:nvPr/>
          </p:nvSpPr>
          <p:spPr>
            <a:xfrm rot="10800000">
              <a:off x="2046288" y="874736"/>
              <a:ext cx="117428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3" name="Google Shape;635;p3"/>
            <p:cNvSpPr/>
            <p:nvPr/>
          </p:nvSpPr>
          <p:spPr>
            <a:xfrm rot="10800000">
              <a:off x="2046288" y="438149"/>
              <a:ext cx="11742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4" name="Google Shape;636;p3"/>
            <p:cNvSpPr/>
            <p:nvPr/>
          </p:nvSpPr>
          <p:spPr>
            <a:xfrm rot="10800000">
              <a:off x="1900238" y="496889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5" name="Google Shape;637;p3"/>
            <p:cNvSpPr/>
            <p:nvPr/>
          </p:nvSpPr>
          <p:spPr>
            <a:xfrm rot="10800000">
              <a:off x="1900238" y="4676799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6" name="Google Shape;638;p3"/>
            <p:cNvSpPr/>
            <p:nvPr/>
          </p:nvSpPr>
          <p:spPr>
            <a:xfrm rot="10800000">
              <a:off x="1900238" y="4235475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7" name="Google Shape;639;p3"/>
            <p:cNvSpPr/>
            <p:nvPr/>
          </p:nvSpPr>
          <p:spPr>
            <a:xfrm rot="10800000">
              <a:off x="1900238" y="4089401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8" name="Google Shape;640;p3"/>
            <p:cNvSpPr/>
            <p:nvPr/>
          </p:nvSpPr>
          <p:spPr>
            <a:xfrm rot="10800000">
              <a:off x="1900238" y="3797301"/>
              <a:ext cx="117452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9" name="Google Shape;641;p3"/>
            <p:cNvSpPr/>
            <p:nvPr/>
          </p:nvSpPr>
          <p:spPr>
            <a:xfrm rot="10800000">
              <a:off x="1900238" y="3651275"/>
              <a:ext cx="117452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0" name="Google Shape;642;p3"/>
            <p:cNvSpPr/>
            <p:nvPr/>
          </p:nvSpPr>
          <p:spPr>
            <a:xfrm rot="10800000">
              <a:off x="1900238" y="30686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1" name="Google Shape;643;p3"/>
            <p:cNvSpPr/>
            <p:nvPr/>
          </p:nvSpPr>
          <p:spPr>
            <a:xfrm rot="10800000">
              <a:off x="1900238" y="2922610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2" name="Google Shape;644;p3"/>
            <p:cNvSpPr/>
            <p:nvPr/>
          </p:nvSpPr>
          <p:spPr>
            <a:xfrm rot="10800000">
              <a:off x="1900238" y="26305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3" name="Google Shape;645;p3"/>
            <p:cNvSpPr/>
            <p:nvPr/>
          </p:nvSpPr>
          <p:spPr>
            <a:xfrm rot="10800000">
              <a:off x="1900238" y="2484436"/>
              <a:ext cx="11745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4" name="Google Shape;646;p3"/>
            <p:cNvSpPr/>
            <p:nvPr/>
          </p:nvSpPr>
          <p:spPr>
            <a:xfrm rot="10800000">
              <a:off x="1900238" y="21923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5" name="Google Shape;647;p3"/>
            <p:cNvSpPr/>
            <p:nvPr/>
          </p:nvSpPr>
          <p:spPr>
            <a:xfrm rot="10800000">
              <a:off x="1900238" y="20462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6" name="Google Shape;648;p3"/>
            <p:cNvSpPr/>
            <p:nvPr/>
          </p:nvSpPr>
          <p:spPr>
            <a:xfrm rot="10800000">
              <a:off x="1900238" y="19002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7" name="Google Shape;649;p3"/>
            <p:cNvSpPr/>
            <p:nvPr/>
          </p:nvSpPr>
          <p:spPr>
            <a:xfrm rot="10800000">
              <a:off x="1900238" y="17541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8" name="Google Shape;650;p3"/>
            <p:cNvSpPr/>
            <p:nvPr/>
          </p:nvSpPr>
          <p:spPr>
            <a:xfrm rot="10800000">
              <a:off x="1900238" y="1312887"/>
              <a:ext cx="117452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9" name="Google Shape;651;p3"/>
            <p:cNvSpPr/>
            <p:nvPr/>
          </p:nvSpPr>
          <p:spPr>
            <a:xfrm rot="10800000">
              <a:off x="1900238" y="1166813"/>
              <a:ext cx="117452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0" name="Google Shape;652;p3"/>
            <p:cNvSpPr/>
            <p:nvPr/>
          </p:nvSpPr>
          <p:spPr>
            <a:xfrm rot="10800000">
              <a:off x="1900238" y="1020763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1" name="Google Shape;653;p3"/>
            <p:cNvSpPr/>
            <p:nvPr/>
          </p:nvSpPr>
          <p:spPr>
            <a:xfrm rot="10800000">
              <a:off x="1900238" y="728662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2" name="Google Shape;654;p3"/>
            <p:cNvSpPr/>
            <p:nvPr/>
          </p:nvSpPr>
          <p:spPr>
            <a:xfrm rot="10800000">
              <a:off x="1900238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3" name="Google Shape;655;p3"/>
            <p:cNvSpPr/>
            <p:nvPr/>
          </p:nvSpPr>
          <p:spPr>
            <a:xfrm rot="10800000">
              <a:off x="1900238" y="-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4" name="Google Shape;656;p3"/>
            <p:cNvSpPr/>
            <p:nvPr/>
          </p:nvSpPr>
          <p:spPr>
            <a:xfrm rot="10800000">
              <a:off x="1754163" y="496889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5" name="Google Shape;657;p3"/>
            <p:cNvSpPr/>
            <p:nvPr/>
          </p:nvSpPr>
          <p:spPr>
            <a:xfrm rot="10800000">
              <a:off x="1754163" y="4676799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6" name="Google Shape;658;p3"/>
            <p:cNvSpPr/>
            <p:nvPr/>
          </p:nvSpPr>
          <p:spPr>
            <a:xfrm rot="10800000">
              <a:off x="1754163" y="453074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7" name="Google Shape;659;p3"/>
            <p:cNvSpPr/>
            <p:nvPr/>
          </p:nvSpPr>
          <p:spPr>
            <a:xfrm rot="10800000">
              <a:off x="1754163" y="4384675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8" name="Google Shape;660;p3"/>
            <p:cNvSpPr/>
            <p:nvPr/>
          </p:nvSpPr>
          <p:spPr>
            <a:xfrm rot="10800000">
              <a:off x="1754163" y="4235475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9" name="Google Shape;661;p3"/>
            <p:cNvSpPr/>
            <p:nvPr/>
          </p:nvSpPr>
          <p:spPr>
            <a:xfrm rot="10800000">
              <a:off x="1754163" y="4089401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0" name="Google Shape;662;p3"/>
            <p:cNvSpPr/>
            <p:nvPr/>
          </p:nvSpPr>
          <p:spPr>
            <a:xfrm rot="10800000">
              <a:off x="1754163" y="3943375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1" name="Google Shape;663;p3"/>
            <p:cNvSpPr/>
            <p:nvPr/>
          </p:nvSpPr>
          <p:spPr>
            <a:xfrm rot="10800000">
              <a:off x="1754163" y="3797301"/>
              <a:ext cx="117452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2" name="Google Shape;664;p3"/>
            <p:cNvSpPr/>
            <p:nvPr/>
          </p:nvSpPr>
          <p:spPr>
            <a:xfrm rot="10800000">
              <a:off x="1754163" y="3651275"/>
              <a:ext cx="117452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3" name="Google Shape;665;p3"/>
            <p:cNvSpPr/>
            <p:nvPr/>
          </p:nvSpPr>
          <p:spPr>
            <a:xfrm rot="10800000">
              <a:off x="1754163" y="3506787"/>
              <a:ext cx="117452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4" name="Google Shape;666;p3"/>
            <p:cNvSpPr/>
            <p:nvPr/>
          </p:nvSpPr>
          <p:spPr>
            <a:xfrm rot="10800000">
              <a:off x="1754163" y="336073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5" name="Google Shape;667;p3"/>
            <p:cNvSpPr/>
            <p:nvPr/>
          </p:nvSpPr>
          <p:spPr>
            <a:xfrm rot="10800000">
              <a:off x="1754163" y="321471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6" name="Google Shape;668;p3"/>
            <p:cNvSpPr/>
            <p:nvPr/>
          </p:nvSpPr>
          <p:spPr>
            <a:xfrm rot="10800000">
              <a:off x="1754163" y="30686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7" name="Google Shape;669;p3"/>
            <p:cNvSpPr/>
            <p:nvPr/>
          </p:nvSpPr>
          <p:spPr>
            <a:xfrm rot="10800000">
              <a:off x="1754163" y="27765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8" name="Google Shape;670;p3"/>
            <p:cNvSpPr/>
            <p:nvPr/>
          </p:nvSpPr>
          <p:spPr>
            <a:xfrm rot="10800000">
              <a:off x="1754163" y="26305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9" name="Google Shape;671;p3"/>
            <p:cNvSpPr/>
            <p:nvPr/>
          </p:nvSpPr>
          <p:spPr>
            <a:xfrm rot="10800000">
              <a:off x="1754163" y="23384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0" name="Google Shape;672;p3"/>
            <p:cNvSpPr/>
            <p:nvPr/>
          </p:nvSpPr>
          <p:spPr>
            <a:xfrm rot="10800000">
              <a:off x="1754163" y="21923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1" name="Google Shape;673;p3"/>
            <p:cNvSpPr/>
            <p:nvPr/>
          </p:nvSpPr>
          <p:spPr>
            <a:xfrm rot="10800000">
              <a:off x="1754163" y="20462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2" name="Google Shape;674;p3"/>
            <p:cNvSpPr/>
            <p:nvPr/>
          </p:nvSpPr>
          <p:spPr>
            <a:xfrm rot="10800000">
              <a:off x="1754163" y="19002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3" name="Google Shape;675;p3"/>
            <p:cNvSpPr/>
            <p:nvPr/>
          </p:nvSpPr>
          <p:spPr>
            <a:xfrm rot="10800000">
              <a:off x="1754163" y="17541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4" name="Google Shape;676;p3"/>
            <p:cNvSpPr/>
            <p:nvPr/>
          </p:nvSpPr>
          <p:spPr>
            <a:xfrm rot="10800000">
              <a:off x="1754163" y="16081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5" name="Google Shape;677;p3"/>
            <p:cNvSpPr/>
            <p:nvPr/>
          </p:nvSpPr>
          <p:spPr>
            <a:xfrm rot="10800000">
              <a:off x="1754163" y="1462087"/>
              <a:ext cx="117452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6" name="Google Shape;678;p3"/>
            <p:cNvSpPr/>
            <p:nvPr/>
          </p:nvSpPr>
          <p:spPr>
            <a:xfrm rot="10800000">
              <a:off x="1754163" y="1312887"/>
              <a:ext cx="117452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7" name="Google Shape;679;p3"/>
            <p:cNvSpPr/>
            <p:nvPr/>
          </p:nvSpPr>
          <p:spPr>
            <a:xfrm rot="10800000">
              <a:off x="1754163" y="1020763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8" name="Google Shape;680;p3"/>
            <p:cNvSpPr/>
            <p:nvPr/>
          </p:nvSpPr>
          <p:spPr>
            <a:xfrm rot="10800000">
              <a:off x="1754163" y="874736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9" name="Google Shape;681;p3"/>
            <p:cNvSpPr/>
            <p:nvPr/>
          </p:nvSpPr>
          <p:spPr>
            <a:xfrm rot="10800000">
              <a:off x="1754163" y="728662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0" name="Google Shape;682;p3"/>
            <p:cNvSpPr/>
            <p:nvPr/>
          </p:nvSpPr>
          <p:spPr>
            <a:xfrm rot="10800000">
              <a:off x="1754163" y="584224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1" name="Google Shape;683;p3"/>
            <p:cNvSpPr/>
            <p:nvPr/>
          </p:nvSpPr>
          <p:spPr>
            <a:xfrm rot="10800000">
              <a:off x="1754163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2" name="Google Shape;684;p3"/>
            <p:cNvSpPr/>
            <p:nvPr/>
          </p:nvSpPr>
          <p:spPr>
            <a:xfrm rot="10800000">
              <a:off x="1754163" y="292124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3" name="Google Shape;685;p3"/>
            <p:cNvSpPr/>
            <p:nvPr/>
          </p:nvSpPr>
          <p:spPr>
            <a:xfrm rot="10800000">
              <a:off x="1754163" y="146049"/>
              <a:ext cx="11745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4" name="Google Shape;686;p3"/>
            <p:cNvSpPr/>
            <p:nvPr/>
          </p:nvSpPr>
          <p:spPr>
            <a:xfrm rot="10800000">
              <a:off x="1754163" y="-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5" name="Google Shape;687;p3"/>
            <p:cNvSpPr/>
            <p:nvPr/>
          </p:nvSpPr>
          <p:spPr>
            <a:xfrm rot="10800000">
              <a:off x="1608138" y="496889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6" name="Google Shape;688;p3"/>
            <p:cNvSpPr/>
            <p:nvPr/>
          </p:nvSpPr>
          <p:spPr>
            <a:xfrm rot="10800000">
              <a:off x="1608138" y="4384675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7" name="Google Shape;689;p3"/>
            <p:cNvSpPr/>
            <p:nvPr/>
          </p:nvSpPr>
          <p:spPr>
            <a:xfrm rot="10800000">
              <a:off x="1608138" y="4235475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8" name="Google Shape;690;p3"/>
            <p:cNvSpPr/>
            <p:nvPr/>
          </p:nvSpPr>
          <p:spPr>
            <a:xfrm rot="10800000">
              <a:off x="1608138" y="3797301"/>
              <a:ext cx="117452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9" name="Google Shape;691;p3"/>
            <p:cNvSpPr/>
            <p:nvPr/>
          </p:nvSpPr>
          <p:spPr>
            <a:xfrm rot="10800000">
              <a:off x="1608138" y="3506787"/>
              <a:ext cx="117452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0" name="Google Shape;692;p3"/>
            <p:cNvSpPr/>
            <p:nvPr/>
          </p:nvSpPr>
          <p:spPr>
            <a:xfrm rot="10800000">
              <a:off x="1608138" y="30686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1" name="Google Shape;693;p3"/>
            <p:cNvSpPr/>
            <p:nvPr/>
          </p:nvSpPr>
          <p:spPr>
            <a:xfrm rot="10800000">
              <a:off x="1608138" y="27765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2" name="Google Shape;694;p3"/>
            <p:cNvSpPr/>
            <p:nvPr/>
          </p:nvSpPr>
          <p:spPr>
            <a:xfrm rot="10800000">
              <a:off x="1608138" y="2484436"/>
              <a:ext cx="11745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3" name="Google Shape;695;p3"/>
            <p:cNvSpPr/>
            <p:nvPr/>
          </p:nvSpPr>
          <p:spPr>
            <a:xfrm rot="10800000">
              <a:off x="1608138" y="23384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4" name="Google Shape;696;p3"/>
            <p:cNvSpPr/>
            <p:nvPr/>
          </p:nvSpPr>
          <p:spPr>
            <a:xfrm rot="10800000">
              <a:off x="1608138" y="20462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5" name="Google Shape;697;p3"/>
            <p:cNvSpPr/>
            <p:nvPr/>
          </p:nvSpPr>
          <p:spPr>
            <a:xfrm rot="10800000">
              <a:off x="1608138" y="19002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6" name="Google Shape;698;p3"/>
            <p:cNvSpPr/>
            <p:nvPr/>
          </p:nvSpPr>
          <p:spPr>
            <a:xfrm rot="10800000">
              <a:off x="1608138" y="16081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7" name="Google Shape;699;p3"/>
            <p:cNvSpPr/>
            <p:nvPr/>
          </p:nvSpPr>
          <p:spPr>
            <a:xfrm rot="10800000">
              <a:off x="1608138" y="1462087"/>
              <a:ext cx="117452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8" name="Google Shape;700;p3"/>
            <p:cNvSpPr/>
            <p:nvPr/>
          </p:nvSpPr>
          <p:spPr>
            <a:xfrm rot="10800000">
              <a:off x="1608138" y="1166813"/>
              <a:ext cx="117452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9" name="Google Shape;701;p3"/>
            <p:cNvSpPr/>
            <p:nvPr/>
          </p:nvSpPr>
          <p:spPr>
            <a:xfrm rot="10800000">
              <a:off x="1608138" y="1020763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0" name="Google Shape;702;p3"/>
            <p:cNvSpPr/>
            <p:nvPr/>
          </p:nvSpPr>
          <p:spPr>
            <a:xfrm rot="10800000">
              <a:off x="1608138" y="874736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1" name="Google Shape;703;p3"/>
            <p:cNvSpPr/>
            <p:nvPr/>
          </p:nvSpPr>
          <p:spPr>
            <a:xfrm rot="10800000">
              <a:off x="1608138" y="728662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2" name="Google Shape;704;p3"/>
            <p:cNvSpPr/>
            <p:nvPr/>
          </p:nvSpPr>
          <p:spPr>
            <a:xfrm rot="10800000">
              <a:off x="1608138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3" name="Google Shape;705;p3"/>
            <p:cNvSpPr/>
            <p:nvPr/>
          </p:nvSpPr>
          <p:spPr>
            <a:xfrm rot="10800000">
              <a:off x="1608138" y="146049"/>
              <a:ext cx="11745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4" name="Google Shape;706;p3"/>
            <p:cNvSpPr/>
            <p:nvPr/>
          </p:nvSpPr>
          <p:spPr>
            <a:xfrm rot="10800000">
              <a:off x="1462063" y="4968899"/>
              <a:ext cx="117453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5" name="Google Shape;707;p3"/>
            <p:cNvSpPr/>
            <p:nvPr/>
          </p:nvSpPr>
          <p:spPr>
            <a:xfrm rot="10800000">
              <a:off x="1462063" y="4384675"/>
              <a:ext cx="117453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6" name="Google Shape;708;p3"/>
            <p:cNvSpPr/>
            <p:nvPr/>
          </p:nvSpPr>
          <p:spPr>
            <a:xfrm rot="10800000">
              <a:off x="1462063" y="4089401"/>
              <a:ext cx="117453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7" name="Google Shape;709;p3"/>
            <p:cNvSpPr/>
            <p:nvPr/>
          </p:nvSpPr>
          <p:spPr>
            <a:xfrm rot="10800000">
              <a:off x="1462063" y="3797301"/>
              <a:ext cx="117453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8" name="Google Shape;710;p3"/>
            <p:cNvSpPr/>
            <p:nvPr/>
          </p:nvSpPr>
          <p:spPr>
            <a:xfrm rot="10800000">
              <a:off x="1462063" y="3362325"/>
              <a:ext cx="117453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9" name="Google Shape;711;p3"/>
            <p:cNvSpPr/>
            <p:nvPr/>
          </p:nvSpPr>
          <p:spPr>
            <a:xfrm rot="10800000">
              <a:off x="1462063" y="2776536"/>
              <a:ext cx="117453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0" name="Google Shape;712;p3"/>
            <p:cNvSpPr/>
            <p:nvPr/>
          </p:nvSpPr>
          <p:spPr>
            <a:xfrm rot="10800000">
              <a:off x="1462063" y="2630511"/>
              <a:ext cx="117453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1" name="Google Shape;713;p3"/>
            <p:cNvSpPr/>
            <p:nvPr/>
          </p:nvSpPr>
          <p:spPr>
            <a:xfrm rot="10800000">
              <a:off x="1462063" y="1608161"/>
              <a:ext cx="117453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2" name="Google Shape;714;p3"/>
            <p:cNvSpPr/>
            <p:nvPr/>
          </p:nvSpPr>
          <p:spPr>
            <a:xfrm rot="10800000">
              <a:off x="1462063" y="1166813"/>
              <a:ext cx="117453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3" name="Google Shape;715;p3"/>
            <p:cNvSpPr/>
            <p:nvPr/>
          </p:nvSpPr>
          <p:spPr>
            <a:xfrm rot="10800000">
              <a:off x="1462063" y="438149"/>
              <a:ext cx="117453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4" name="Google Shape;716;p3"/>
            <p:cNvSpPr/>
            <p:nvPr/>
          </p:nvSpPr>
          <p:spPr>
            <a:xfrm rot="10800000">
              <a:off x="1462063" y="-1"/>
              <a:ext cx="117453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5" name="Google Shape;717;p3"/>
            <p:cNvSpPr/>
            <p:nvPr/>
          </p:nvSpPr>
          <p:spPr>
            <a:xfrm rot="10800000">
              <a:off x="1312864" y="4822825"/>
              <a:ext cx="119013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6" name="Google Shape;718;p3"/>
            <p:cNvSpPr/>
            <p:nvPr/>
          </p:nvSpPr>
          <p:spPr>
            <a:xfrm rot="10800000">
              <a:off x="1312864" y="4384675"/>
              <a:ext cx="119013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7" name="Google Shape;719;p3"/>
            <p:cNvSpPr/>
            <p:nvPr/>
          </p:nvSpPr>
          <p:spPr>
            <a:xfrm rot="10800000">
              <a:off x="1312864" y="1900261"/>
              <a:ext cx="119013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8" name="Google Shape;720;p3"/>
            <p:cNvSpPr/>
            <p:nvPr/>
          </p:nvSpPr>
          <p:spPr>
            <a:xfrm rot="10800000">
              <a:off x="1312864" y="728662"/>
              <a:ext cx="119013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9" name="Google Shape;721;p3"/>
            <p:cNvSpPr/>
            <p:nvPr/>
          </p:nvSpPr>
          <p:spPr>
            <a:xfrm rot="10800000">
              <a:off x="1312864" y="146049"/>
              <a:ext cx="119013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0" name="Google Shape;722;p3"/>
            <p:cNvSpPr/>
            <p:nvPr/>
          </p:nvSpPr>
          <p:spPr>
            <a:xfrm rot="10800000">
              <a:off x="1166789" y="4530749"/>
              <a:ext cx="11906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1" name="Google Shape;723;p3"/>
            <p:cNvSpPr/>
            <p:nvPr/>
          </p:nvSpPr>
          <p:spPr>
            <a:xfrm rot="10800000">
              <a:off x="1166789" y="3362325"/>
              <a:ext cx="11906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2" name="Google Shape;724;p3"/>
            <p:cNvSpPr/>
            <p:nvPr/>
          </p:nvSpPr>
          <p:spPr>
            <a:xfrm rot="10800000">
              <a:off x="1166789" y="2484436"/>
              <a:ext cx="11906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3" name="Google Shape;725;p3"/>
            <p:cNvSpPr/>
            <p:nvPr/>
          </p:nvSpPr>
          <p:spPr>
            <a:xfrm rot="10800000">
              <a:off x="1020764" y="292124"/>
              <a:ext cx="119013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4" name="Google Shape;726;p3"/>
            <p:cNvSpPr/>
            <p:nvPr/>
          </p:nvSpPr>
          <p:spPr>
            <a:xfrm rot="10800000">
              <a:off x="874713" y="584224"/>
              <a:ext cx="119039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5" name="Google Shape;727;p3"/>
            <p:cNvSpPr/>
            <p:nvPr/>
          </p:nvSpPr>
          <p:spPr>
            <a:xfrm rot="10800000">
              <a:off x="584199" y="2630511"/>
              <a:ext cx="117453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6" name="Google Shape;728;p3"/>
            <p:cNvSpPr/>
            <p:nvPr/>
          </p:nvSpPr>
          <p:spPr>
            <a:xfrm rot="10800000">
              <a:off x="584199" y="146049"/>
              <a:ext cx="117453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7" name="Google Shape;729;p3"/>
            <p:cNvSpPr/>
            <p:nvPr/>
          </p:nvSpPr>
          <p:spPr>
            <a:xfrm rot="10800000">
              <a:off x="-1" y="4237061"/>
              <a:ext cx="117428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218" name="Google Shape;730;p3"/>
          <p:cNvGrpSpPr/>
          <p:nvPr/>
        </p:nvGrpSpPr>
        <p:grpSpPr>
          <a:xfrm>
            <a:off x="6367462" y="28575"/>
            <a:ext cx="2017713" cy="5086351"/>
            <a:chOff x="0" y="0"/>
            <a:chExt cx="2017712" cy="5086350"/>
          </a:xfrm>
        </p:grpSpPr>
        <p:sp>
          <p:nvSpPr>
            <p:cNvPr id="1009" name="Google Shape;731;p3"/>
            <p:cNvSpPr/>
            <p:nvPr/>
          </p:nvSpPr>
          <p:spPr>
            <a:xfrm rot="10800000">
              <a:off x="1899859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0" name="Google Shape;732;p3"/>
            <p:cNvSpPr/>
            <p:nvPr/>
          </p:nvSpPr>
          <p:spPr>
            <a:xfrm rot="10800000">
              <a:off x="1899859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1" name="Google Shape;733;p3"/>
            <p:cNvSpPr/>
            <p:nvPr/>
          </p:nvSpPr>
          <p:spPr>
            <a:xfrm rot="10800000">
              <a:off x="1899859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2" name="Google Shape;734;p3"/>
            <p:cNvSpPr/>
            <p:nvPr/>
          </p:nvSpPr>
          <p:spPr>
            <a:xfrm rot="10800000">
              <a:off x="1899859" y="131519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3" name="Google Shape;735;p3"/>
            <p:cNvSpPr/>
            <p:nvPr/>
          </p:nvSpPr>
          <p:spPr>
            <a:xfrm rot="10800000">
              <a:off x="1899859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4" name="Google Shape;736;p3"/>
            <p:cNvSpPr/>
            <p:nvPr/>
          </p:nvSpPr>
          <p:spPr>
            <a:xfrm rot="10800000">
              <a:off x="1899859" y="292267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5" name="Google Shape;737;p3"/>
            <p:cNvSpPr/>
            <p:nvPr/>
          </p:nvSpPr>
          <p:spPr>
            <a:xfrm rot="10800000">
              <a:off x="1753703" y="467623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6" name="Google Shape;738;p3"/>
            <p:cNvSpPr/>
            <p:nvPr/>
          </p:nvSpPr>
          <p:spPr>
            <a:xfrm rot="10800000">
              <a:off x="1753703" y="394558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7" name="Google Shape;739;p3"/>
            <p:cNvSpPr/>
            <p:nvPr/>
          </p:nvSpPr>
          <p:spPr>
            <a:xfrm rot="10800000">
              <a:off x="1753703" y="2484240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8" name="Google Shape;740;p3"/>
            <p:cNvSpPr/>
            <p:nvPr/>
          </p:nvSpPr>
          <p:spPr>
            <a:xfrm rot="10800000">
              <a:off x="1753703" y="1899729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9" name="Google Shape;741;p3"/>
            <p:cNvSpPr/>
            <p:nvPr/>
          </p:nvSpPr>
          <p:spPr>
            <a:xfrm rot="10800000">
              <a:off x="1753703" y="175358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0" name="Google Shape;742;p3"/>
            <p:cNvSpPr/>
            <p:nvPr/>
          </p:nvSpPr>
          <p:spPr>
            <a:xfrm rot="10800000">
              <a:off x="1753703" y="102292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1" name="Google Shape;743;p3"/>
            <p:cNvSpPr/>
            <p:nvPr/>
          </p:nvSpPr>
          <p:spPr>
            <a:xfrm rot="10800000">
              <a:off x="1753703" y="146121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2" name="Google Shape;744;p3"/>
            <p:cNvSpPr/>
            <p:nvPr/>
          </p:nvSpPr>
          <p:spPr>
            <a:xfrm rot="10800000">
              <a:off x="1607571" y="496850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3" name="Google Shape;745;p3"/>
            <p:cNvSpPr/>
            <p:nvPr/>
          </p:nvSpPr>
          <p:spPr>
            <a:xfrm rot="10800000">
              <a:off x="1607571" y="3799434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4" name="Google Shape;746;p3"/>
            <p:cNvSpPr/>
            <p:nvPr/>
          </p:nvSpPr>
          <p:spPr>
            <a:xfrm rot="10800000">
              <a:off x="1607571" y="3507166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5" name="Google Shape;747;p3"/>
            <p:cNvSpPr/>
            <p:nvPr/>
          </p:nvSpPr>
          <p:spPr>
            <a:xfrm rot="10800000">
              <a:off x="1607571" y="336104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6" name="Google Shape;748;p3"/>
            <p:cNvSpPr/>
            <p:nvPr/>
          </p:nvSpPr>
          <p:spPr>
            <a:xfrm rot="10800000">
              <a:off x="1607571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7" name="Google Shape;749;p3"/>
            <p:cNvSpPr/>
            <p:nvPr/>
          </p:nvSpPr>
          <p:spPr>
            <a:xfrm rot="10800000">
              <a:off x="1607571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8" name="Google Shape;750;p3"/>
            <p:cNvSpPr/>
            <p:nvPr/>
          </p:nvSpPr>
          <p:spPr>
            <a:xfrm rot="10800000">
              <a:off x="1607571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9" name="Google Shape;751;p3"/>
            <p:cNvSpPr/>
            <p:nvPr/>
          </p:nvSpPr>
          <p:spPr>
            <a:xfrm rot="10800000">
              <a:off x="1607571" y="277650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0" name="Google Shape;752;p3"/>
            <p:cNvSpPr/>
            <p:nvPr/>
          </p:nvSpPr>
          <p:spPr>
            <a:xfrm rot="10800000">
              <a:off x="1607571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1" name="Google Shape;753;p3"/>
            <p:cNvSpPr/>
            <p:nvPr/>
          </p:nvSpPr>
          <p:spPr>
            <a:xfrm rot="10800000">
              <a:off x="1607571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2" name="Google Shape;754;p3"/>
            <p:cNvSpPr/>
            <p:nvPr/>
          </p:nvSpPr>
          <p:spPr>
            <a:xfrm rot="10800000">
              <a:off x="1607571" y="2338118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3" name="Google Shape;755;p3"/>
            <p:cNvSpPr/>
            <p:nvPr/>
          </p:nvSpPr>
          <p:spPr>
            <a:xfrm rot="10800000">
              <a:off x="1607571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4" name="Google Shape;756;p3"/>
            <p:cNvSpPr/>
            <p:nvPr/>
          </p:nvSpPr>
          <p:spPr>
            <a:xfrm rot="10800000">
              <a:off x="1607571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5" name="Google Shape;757;p3"/>
            <p:cNvSpPr/>
            <p:nvPr/>
          </p:nvSpPr>
          <p:spPr>
            <a:xfrm rot="10800000">
              <a:off x="1607571" y="131519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6" name="Google Shape;758;p3"/>
            <p:cNvSpPr/>
            <p:nvPr/>
          </p:nvSpPr>
          <p:spPr>
            <a:xfrm rot="10800000">
              <a:off x="1607571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7" name="Google Shape;759;p3"/>
            <p:cNvSpPr/>
            <p:nvPr/>
          </p:nvSpPr>
          <p:spPr>
            <a:xfrm rot="10800000">
              <a:off x="1607571" y="102292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8" name="Google Shape;760;p3"/>
            <p:cNvSpPr/>
            <p:nvPr/>
          </p:nvSpPr>
          <p:spPr>
            <a:xfrm rot="10800000">
              <a:off x="1607571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9" name="Google Shape;761;p3"/>
            <p:cNvSpPr/>
            <p:nvPr/>
          </p:nvSpPr>
          <p:spPr>
            <a:xfrm rot="10800000">
              <a:off x="1607571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0" name="Google Shape;762;p3"/>
            <p:cNvSpPr/>
            <p:nvPr/>
          </p:nvSpPr>
          <p:spPr>
            <a:xfrm rot="10800000">
              <a:off x="1607571" y="43838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1" name="Google Shape;763;p3"/>
            <p:cNvSpPr/>
            <p:nvPr/>
          </p:nvSpPr>
          <p:spPr>
            <a:xfrm rot="10800000">
              <a:off x="1461415" y="4822359"/>
              <a:ext cx="117878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2" name="Google Shape;764;p3"/>
            <p:cNvSpPr/>
            <p:nvPr/>
          </p:nvSpPr>
          <p:spPr>
            <a:xfrm rot="10800000">
              <a:off x="1461415" y="4091702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3" name="Google Shape;765;p3"/>
            <p:cNvSpPr/>
            <p:nvPr/>
          </p:nvSpPr>
          <p:spPr>
            <a:xfrm rot="10800000">
              <a:off x="1461415" y="3945580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4" name="Google Shape;766;p3"/>
            <p:cNvSpPr/>
            <p:nvPr/>
          </p:nvSpPr>
          <p:spPr>
            <a:xfrm rot="10800000">
              <a:off x="1461415" y="3799434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5" name="Google Shape;767;p3"/>
            <p:cNvSpPr/>
            <p:nvPr/>
          </p:nvSpPr>
          <p:spPr>
            <a:xfrm rot="10800000">
              <a:off x="1461415" y="3507166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6" name="Google Shape;768;p3"/>
            <p:cNvSpPr/>
            <p:nvPr/>
          </p:nvSpPr>
          <p:spPr>
            <a:xfrm rot="10800000">
              <a:off x="1461415" y="3214922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7" name="Google Shape;769;p3"/>
            <p:cNvSpPr/>
            <p:nvPr/>
          </p:nvSpPr>
          <p:spPr>
            <a:xfrm rot="10800000">
              <a:off x="1461415" y="2630386"/>
              <a:ext cx="11787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8" name="Google Shape;770;p3"/>
            <p:cNvSpPr/>
            <p:nvPr/>
          </p:nvSpPr>
          <p:spPr>
            <a:xfrm rot="10800000">
              <a:off x="1461415" y="2338118"/>
              <a:ext cx="11787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9" name="Google Shape;771;p3"/>
            <p:cNvSpPr/>
            <p:nvPr/>
          </p:nvSpPr>
          <p:spPr>
            <a:xfrm rot="10800000">
              <a:off x="1461415" y="2191997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0" name="Google Shape;772;p3"/>
            <p:cNvSpPr/>
            <p:nvPr/>
          </p:nvSpPr>
          <p:spPr>
            <a:xfrm rot="10800000">
              <a:off x="1461415" y="2045851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1" name="Google Shape;773;p3"/>
            <p:cNvSpPr/>
            <p:nvPr/>
          </p:nvSpPr>
          <p:spPr>
            <a:xfrm rot="10800000">
              <a:off x="1461415" y="175358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2" name="Google Shape;774;p3"/>
            <p:cNvSpPr/>
            <p:nvPr/>
          </p:nvSpPr>
          <p:spPr>
            <a:xfrm rot="10800000">
              <a:off x="1461415" y="1607461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3" name="Google Shape;775;p3"/>
            <p:cNvSpPr/>
            <p:nvPr/>
          </p:nvSpPr>
          <p:spPr>
            <a:xfrm rot="10800000">
              <a:off x="1461415" y="1461315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4" name="Google Shape;776;p3"/>
            <p:cNvSpPr/>
            <p:nvPr/>
          </p:nvSpPr>
          <p:spPr>
            <a:xfrm rot="10800000">
              <a:off x="1461415" y="131519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5" name="Google Shape;777;p3"/>
            <p:cNvSpPr/>
            <p:nvPr/>
          </p:nvSpPr>
          <p:spPr>
            <a:xfrm rot="10800000">
              <a:off x="1461415" y="1022925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6" name="Google Shape;778;p3"/>
            <p:cNvSpPr/>
            <p:nvPr/>
          </p:nvSpPr>
          <p:spPr>
            <a:xfrm rot="10800000">
              <a:off x="1461415" y="87680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7" name="Google Shape;779;p3"/>
            <p:cNvSpPr/>
            <p:nvPr/>
          </p:nvSpPr>
          <p:spPr>
            <a:xfrm rot="10800000">
              <a:off x="1461415" y="438389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8" name="Google Shape;780;p3"/>
            <p:cNvSpPr/>
            <p:nvPr/>
          </p:nvSpPr>
          <p:spPr>
            <a:xfrm rot="10800000">
              <a:off x="1461415" y="292267"/>
              <a:ext cx="11787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9" name="Google Shape;781;p3"/>
            <p:cNvSpPr/>
            <p:nvPr/>
          </p:nvSpPr>
          <p:spPr>
            <a:xfrm rot="10800000">
              <a:off x="1461415" y="146121"/>
              <a:ext cx="117878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0" name="Google Shape;782;p3"/>
            <p:cNvSpPr/>
            <p:nvPr/>
          </p:nvSpPr>
          <p:spPr>
            <a:xfrm rot="10800000">
              <a:off x="1315283" y="496850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1" name="Google Shape;783;p3"/>
            <p:cNvSpPr/>
            <p:nvPr/>
          </p:nvSpPr>
          <p:spPr>
            <a:xfrm rot="10800000">
              <a:off x="1315283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2" name="Google Shape;784;p3"/>
            <p:cNvSpPr/>
            <p:nvPr/>
          </p:nvSpPr>
          <p:spPr>
            <a:xfrm rot="10800000">
              <a:off x="1315283" y="438397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3" name="Google Shape;785;p3"/>
            <p:cNvSpPr/>
            <p:nvPr/>
          </p:nvSpPr>
          <p:spPr>
            <a:xfrm rot="10800000">
              <a:off x="1315283" y="409170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4" name="Google Shape;786;p3"/>
            <p:cNvSpPr/>
            <p:nvPr/>
          </p:nvSpPr>
          <p:spPr>
            <a:xfrm rot="10800000">
              <a:off x="1315283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5" name="Google Shape;787;p3"/>
            <p:cNvSpPr/>
            <p:nvPr/>
          </p:nvSpPr>
          <p:spPr>
            <a:xfrm rot="10800000">
              <a:off x="1315283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6" name="Google Shape;788;p3"/>
            <p:cNvSpPr/>
            <p:nvPr/>
          </p:nvSpPr>
          <p:spPr>
            <a:xfrm rot="10800000">
              <a:off x="1315283" y="3507166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7" name="Google Shape;789;p3"/>
            <p:cNvSpPr/>
            <p:nvPr/>
          </p:nvSpPr>
          <p:spPr>
            <a:xfrm rot="10800000">
              <a:off x="1315283" y="336104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8" name="Google Shape;790;p3"/>
            <p:cNvSpPr/>
            <p:nvPr/>
          </p:nvSpPr>
          <p:spPr>
            <a:xfrm rot="10800000">
              <a:off x="1315283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9" name="Google Shape;791;p3"/>
            <p:cNvSpPr/>
            <p:nvPr/>
          </p:nvSpPr>
          <p:spPr>
            <a:xfrm rot="10800000">
              <a:off x="1315283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0" name="Google Shape;792;p3"/>
            <p:cNvSpPr/>
            <p:nvPr/>
          </p:nvSpPr>
          <p:spPr>
            <a:xfrm rot="10800000">
              <a:off x="1315283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1" name="Google Shape;793;p3"/>
            <p:cNvSpPr/>
            <p:nvPr/>
          </p:nvSpPr>
          <p:spPr>
            <a:xfrm rot="10800000">
              <a:off x="1315283" y="277650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2" name="Google Shape;794;p3"/>
            <p:cNvSpPr/>
            <p:nvPr/>
          </p:nvSpPr>
          <p:spPr>
            <a:xfrm rot="10800000">
              <a:off x="1315283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3" name="Google Shape;795;p3"/>
            <p:cNvSpPr/>
            <p:nvPr/>
          </p:nvSpPr>
          <p:spPr>
            <a:xfrm rot="10800000">
              <a:off x="1315283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4" name="Google Shape;796;p3"/>
            <p:cNvSpPr/>
            <p:nvPr/>
          </p:nvSpPr>
          <p:spPr>
            <a:xfrm rot="10800000">
              <a:off x="1315283" y="204585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5" name="Google Shape;797;p3"/>
            <p:cNvSpPr/>
            <p:nvPr/>
          </p:nvSpPr>
          <p:spPr>
            <a:xfrm rot="10800000">
              <a:off x="1315283" y="189972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6" name="Google Shape;798;p3"/>
            <p:cNvSpPr/>
            <p:nvPr/>
          </p:nvSpPr>
          <p:spPr>
            <a:xfrm rot="10800000">
              <a:off x="1315283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7" name="Google Shape;799;p3"/>
            <p:cNvSpPr/>
            <p:nvPr/>
          </p:nvSpPr>
          <p:spPr>
            <a:xfrm rot="10800000">
              <a:off x="1315283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8" name="Google Shape;800;p3"/>
            <p:cNvSpPr/>
            <p:nvPr/>
          </p:nvSpPr>
          <p:spPr>
            <a:xfrm rot="10800000">
              <a:off x="1315283" y="131519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9" name="Google Shape;801;p3"/>
            <p:cNvSpPr/>
            <p:nvPr/>
          </p:nvSpPr>
          <p:spPr>
            <a:xfrm rot="10800000">
              <a:off x="1315283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0" name="Google Shape;802;p3"/>
            <p:cNvSpPr/>
            <p:nvPr/>
          </p:nvSpPr>
          <p:spPr>
            <a:xfrm rot="10800000">
              <a:off x="1315283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1" name="Google Shape;803;p3"/>
            <p:cNvSpPr/>
            <p:nvPr/>
          </p:nvSpPr>
          <p:spPr>
            <a:xfrm rot="10800000">
              <a:off x="1315283" y="73065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2" name="Google Shape;804;p3"/>
            <p:cNvSpPr/>
            <p:nvPr/>
          </p:nvSpPr>
          <p:spPr>
            <a:xfrm rot="10800000">
              <a:off x="1315283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3" name="Google Shape;805;p3"/>
            <p:cNvSpPr/>
            <p:nvPr/>
          </p:nvSpPr>
          <p:spPr>
            <a:xfrm rot="10800000">
              <a:off x="1315283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4" name="Google Shape;806;p3"/>
            <p:cNvSpPr/>
            <p:nvPr/>
          </p:nvSpPr>
          <p:spPr>
            <a:xfrm rot="10800000">
              <a:off x="1315283" y="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5" name="Google Shape;807;p3"/>
            <p:cNvSpPr/>
            <p:nvPr/>
          </p:nvSpPr>
          <p:spPr>
            <a:xfrm rot="10800000">
              <a:off x="1169151" y="467623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6" name="Google Shape;808;p3"/>
            <p:cNvSpPr/>
            <p:nvPr/>
          </p:nvSpPr>
          <p:spPr>
            <a:xfrm rot="10800000">
              <a:off x="1169151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7" name="Google Shape;809;p3"/>
            <p:cNvSpPr/>
            <p:nvPr/>
          </p:nvSpPr>
          <p:spPr>
            <a:xfrm rot="10800000">
              <a:off x="1169151" y="423784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8" name="Google Shape;810;p3"/>
            <p:cNvSpPr/>
            <p:nvPr/>
          </p:nvSpPr>
          <p:spPr>
            <a:xfrm rot="10800000">
              <a:off x="1169151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9" name="Google Shape;811;p3"/>
            <p:cNvSpPr/>
            <p:nvPr/>
          </p:nvSpPr>
          <p:spPr>
            <a:xfrm rot="10800000">
              <a:off x="1169151" y="3799434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0" name="Google Shape;812;p3"/>
            <p:cNvSpPr/>
            <p:nvPr/>
          </p:nvSpPr>
          <p:spPr>
            <a:xfrm rot="10800000">
              <a:off x="1169151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1" name="Google Shape;813;p3"/>
            <p:cNvSpPr/>
            <p:nvPr/>
          </p:nvSpPr>
          <p:spPr>
            <a:xfrm rot="10800000">
              <a:off x="1169151" y="3507166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2" name="Google Shape;814;p3"/>
            <p:cNvSpPr/>
            <p:nvPr/>
          </p:nvSpPr>
          <p:spPr>
            <a:xfrm rot="10800000">
              <a:off x="1169151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3" name="Google Shape;815;p3"/>
            <p:cNvSpPr/>
            <p:nvPr/>
          </p:nvSpPr>
          <p:spPr>
            <a:xfrm rot="10800000">
              <a:off x="1169151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4" name="Google Shape;816;p3"/>
            <p:cNvSpPr/>
            <p:nvPr/>
          </p:nvSpPr>
          <p:spPr>
            <a:xfrm rot="10800000">
              <a:off x="1169151" y="277650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5" name="Google Shape;817;p3"/>
            <p:cNvSpPr/>
            <p:nvPr/>
          </p:nvSpPr>
          <p:spPr>
            <a:xfrm rot="10800000">
              <a:off x="1169151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6" name="Google Shape;818;p3"/>
            <p:cNvSpPr/>
            <p:nvPr/>
          </p:nvSpPr>
          <p:spPr>
            <a:xfrm rot="10800000">
              <a:off x="1169151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7" name="Google Shape;819;p3"/>
            <p:cNvSpPr/>
            <p:nvPr/>
          </p:nvSpPr>
          <p:spPr>
            <a:xfrm rot="10800000">
              <a:off x="1169151" y="2338118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8" name="Google Shape;820;p3"/>
            <p:cNvSpPr/>
            <p:nvPr/>
          </p:nvSpPr>
          <p:spPr>
            <a:xfrm rot="10800000">
              <a:off x="1169151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9" name="Google Shape;821;p3"/>
            <p:cNvSpPr/>
            <p:nvPr/>
          </p:nvSpPr>
          <p:spPr>
            <a:xfrm rot="10800000">
              <a:off x="1169151" y="204585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0" name="Google Shape;822;p3"/>
            <p:cNvSpPr/>
            <p:nvPr/>
          </p:nvSpPr>
          <p:spPr>
            <a:xfrm rot="10800000">
              <a:off x="1169151" y="189972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1" name="Google Shape;823;p3"/>
            <p:cNvSpPr/>
            <p:nvPr/>
          </p:nvSpPr>
          <p:spPr>
            <a:xfrm rot="10800000">
              <a:off x="1169151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2" name="Google Shape;824;p3"/>
            <p:cNvSpPr/>
            <p:nvPr/>
          </p:nvSpPr>
          <p:spPr>
            <a:xfrm rot="10800000">
              <a:off x="1169151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3" name="Google Shape;825;p3"/>
            <p:cNvSpPr/>
            <p:nvPr/>
          </p:nvSpPr>
          <p:spPr>
            <a:xfrm rot="10800000">
              <a:off x="1169151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4" name="Google Shape;826;p3"/>
            <p:cNvSpPr/>
            <p:nvPr/>
          </p:nvSpPr>
          <p:spPr>
            <a:xfrm rot="10800000">
              <a:off x="1169151" y="102292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5" name="Google Shape;827;p3"/>
            <p:cNvSpPr/>
            <p:nvPr/>
          </p:nvSpPr>
          <p:spPr>
            <a:xfrm rot="10800000">
              <a:off x="1169151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6" name="Google Shape;828;p3"/>
            <p:cNvSpPr/>
            <p:nvPr/>
          </p:nvSpPr>
          <p:spPr>
            <a:xfrm rot="10800000">
              <a:off x="1169151" y="73065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7" name="Google Shape;829;p3"/>
            <p:cNvSpPr/>
            <p:nvPr/>
          </p:nvSpPr>
          <p:spPr>
            <a:xfrm rot="10800000">
              <a:off x="1169151" y="43838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8" name="Google Shape;830;p3"/>
            <p:cNvSpPr/>
            <p:nvPr/>
          </p:nvSpPr>
          <p:spPr>
            <a:xfrm rot="10800000">
              <a:off x="1169151" y="292267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9" name="Google Shape;831;p3"/>
            <p:cNvSpPr/>
            <p:nvPr/>
          </p:nvSpPr>
          <p:spPr>
            <a:xfrm rot="10800000">
              <a:off x="1169151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0" name="Google Shape;832;p3"/>
            <p:cNvSpPr/>
            <p:nvPr/>
          </p:nvSpPr>
          <p:spPr>
            <a:xfrm rot="10800000">
              <a:off x="1169151" y="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1" name="Google Shape;833;p3"/>
            <p:cNvSpPr/>
            <p:nvPr/>
          </p:nvSpPr>
          <p:spPr>
            <a:xfrm rot="10800000">
              <a:off x="1022995" y="4822359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2" name="Google Shape;834;p3"/>
            <p:cNvSpPr/>
            <p:nvPr/>
          </p:nvSpPr>
          <p:spPr>
            <a:xfrm rot="10800000">
              <a:off x="1022995" y="4530116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3" name="Google Shape;835;p3"/>
            <p:cNvSpPr/>
            <p:nvPr/>
          </p:nvSpPr>
          <p:spPr>
            <a:xfrm rot="10800000">
              <a:off x="1022995" y="438397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4" name="Google Shape;836;p3"/>
            <p:cNvSpPr/>
            <p:nvPr/>
          </p:nvSpPr>
          <p:spPr>
            <a:xfrm rot="10800000">
              <a:off x="1022995" y="423784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5" name="Google Shape;837;p3"/>
            <p:cNvSpPr/>
            <p:nvPr/>
          </p:nvSpPr>
          <p:spPr>
            <a:xfrm rot="10800000">
              <a:off x="1022995" y="409170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6" name="Google Shape;838;p3"/>
            <p:cNvSpPr/>
            <p:nvPr/>
          </p:nvSpPr>
          <p:spPr>
            <a:xfrm rot="10800000">
              <a:off x="1022995" y="3799434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7" name="Google Shape;839;p3"/>
            <p:cNvSpPr/>
            <p:nvPr/>
          </p:nvSpPr>
          <p:spPr>
            <a:xfrm rot="10800000">
              <a:off x="1022995" y="3507166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8" name="Google Shape;840;p3"/>
            <p:cNvSpPr/>
            <p:nvPr/>
          </p:nvSpPr>
          <p:spPr>
            <a:xfrm rot="10800000">
              <a:off x="1022995" y="3361044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9" name="Google Shape;841;p3"/>
            <p:cNvSpPr/>
            <p:nvPr/>
          </p:nvSpPr>
          <p:spPr>
            <a:xfrm rot="10800000">
              <a:off x="1022995" y="321492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0" name="Google Shape;842;p3"/>
            <p:cNvSpPr/>
            <p:nvPr/>
          </p:nvSpPr>
          <p:spPr>
            <a:xfrm rot="10800000">
              <a:off x="1022995" y="2922654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1" name="Google Shape;843;p3"/>
            <p:cNvSpPr/>
            <p:nvPr/>
          </p:nvSpPr>
          <p:spPr>
            <a:xfrm rot="10800000">
              <a:off x="1022995" y="277650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2" name="Google Shape;844;p3"/>
            <p:cNvSpPr/>
            <p:nvPr/>
          </p:nvSpPr>
          <p:spPr>
            <a:xfrm rot="10800000">
              <a:off x="1022995" y="2630386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3" name="Google Shape;845;p3"/>
            <p:cNvSpPr/>
            <p:nvPr/>
          </p:nvSpPr>
          <p:spPr>
            <a:xfrm rot="10800000">
              <a:off x="1022995" y="2484240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4" name="Google Shape;846;p3"/>
            <p:cNvSpPr/>
            <p:nvPr/>
          </p:nvSpPr>
          <p:spPr>
            <a:xfrm rot="10800000">
              <a:off x="1022995" y="2338118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5" name="Google Shape;847;p3"/>
            <p:cNvSpPr/>
            <p:nvPr/>
          </p:nvSpPr>
          <p:spPr>
            <a:xfrm rot="10800000">
              <a:off x="1022995" y="219199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6" name="Google Shape;848;p3"/>
            <p:cNvSpPr/>
            <p:nvPr/>
          </p:nvSpPr>
          <p:spPr>
            <a:xfrm rot="10800000">
              <a:off x="1022995" y="2045851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7" name="Google Shape;849;p3"/>
            <p:cNvSpPr/>
            <p:nvPr/>
          </p:nvSpPr>
          <p:spPr>
            <a:xfrm rot="10800000">
              <a:off x="1022995" y="175358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8" name="Google Shape;850;p3"/>
            <p:cNvSpPr/>
            <p:nvPr/>
          </p:nvSpPr>
          <p:spPr>
            <a:xfrm rot="10800000">
              <a:off x="1022995" y="1461315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9" name="Google Shape;851;p3"/>
            <p:cNvSpPr/>
            <p:nvPr/>
          </p:nvSpPr>
          <p:spPr>
            <a:xfrm rot="10800000">
              <a:off x="1022995" y="131519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0" name="Google Shape;852;p3"/>
            <p:cNvSpPr/>
            <p:nvPr/>
          </p:nvSpPr>
          <p:spPr>
            <a:xfrm rot="10800000">
              <a:off x="1022995" y="1169047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1" name="Google Shape;853;p3"/>
            <p:cNvSpPr/>
            <p:nvPr/>
          </p:nvSpPr>
          <p:spPr>
            <a:xfrm rot="10800000">
              <a:off x="1022995" y="102292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2" name="Google Shape;854;p3"/>
            <p:cNvSpPr/>
            <p:nvPr/>
          </p:nvSpPr>
          <p:spPr>
            <a:xfrm rot="10800000">
              <a:off x="1022995" y="73065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3" name="Google Shape;855;p3"/>
            <p:cNvSpPr/>
            <p:nvPr/>
          </p:nvSpPr>
          <p:spPr>
            <a:xfrm rot="10800000">
              <a:off x="1022995" y="58453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4" name="Google Shape;856;p3"/>
            <p:cNvSpPr/>
            <p:nvPr/>
          </p:nvSpPr>
          <p:spPr>
            <a:xfrm rot="10800000">
              <a:off x="1022995" y="292267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5" name="Google Shape;857;p3"/>
            <p:cNvSpPr/>
            <p:nvPr/>
          </p:nvSpPr>
          <p:spPr>
            <a:xfrm rot="10800000">
              <a:off x="1022995" y="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6" name="Google Shape;858;p3"/>
            <p:cNvSpPr/>
            <p:nvPr/>
          </p:nvSpPr>
          <p:spPr>
            <a:xfrm rot="10800000">
              <a:off x="876864" y="467623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7" name="Google Shape;859;p3"/>
            <p:cNvSpPr/>
            <p:nvPr/>
          </p:nvSpPr>
          <p:spPr>
            <a:xfrm rot="10800000">
              <a:off x="876864" y="423784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8" name="Google Shape;860;p3"/>
            <p:cNvSpPr/>
            <p:nvPr/>
          </p:nvSpPr>
          <p:spPr>
            <a:xfrm rot="10800000">
              <a:off x="876864" y="409170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9" name="Google Shape;861;p3"/>
            <p:cNvSpPr/>
            <p:nvPr/>
          </p:nvSpPr>
          <p:spPr>
            <a:xfrm rot="10800000">
              <a:off x="876864" y="394558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0" name="Google Shape;862;p3"/>
            <p:cNvSpPr/>
            <p:nvPr/>
          </p:nvSpPr>
          <p:spPr>
            <a:xfrm rot="10800000">
              <a:off x="876864" y="365331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1" name="Google Shape;863;p3"/>
            <p:cNvSpPr/>
            <p:nvPr/>
          </p:nvSpPr>
          <p:spPr>
            <a:xfrm rot="10800000">
              <a:off x="876864" y="3361044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2" name="Google Shape;864;p3"/>
            <p:cNvSpPr/>
            <p:nvPr/>
          </p:nvSpPr>
          <p:spPr>
            <a:xfrm rot="10800000">
              <a:off x="876864" y="321492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3" name="Google Shape;865;p3"/>
            <p:cNvSpPr/>
            <p:nvPr/>
          </p:nvSpPr>
          <p:spPr>
            <a:xfrm rot="10800000">
              <a:off x="876864" y="3068776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4" name="Google Shape;866;p3"/>
            <p:cNvSpPr/>
            <p:nvPr/>
          </p:nvSpPr>
          <p:spPr>
            <a:xfrm rot="10800000">
              <a:off x="876864" y="277650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5" name="Google Shape;867;p3"/>
            <p:cNvSpPr/>
            <p:nvPr/>
          </p:nvSpPr>
          <p:spPr>
            <a:xfrm rot="10800000">
              <a:off x="876864" y="2484240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6" name="Google Shape;868;p3"/>
            <p:cNvSpPr/>
            <p:nvPr/>
          </p:nvSpPr>
          <p:spPr>
            <a:xfrm rot="10800000">
              <a:off x="876864" y="219199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7" name="Google Shape;869;p3"/>
            <p:cNvSpPr/>
            <p:nvPr/>
          </p:nvSpPr>
          <p:spPr>
            <a:xfrm rot="10800000">
              <a:off x="876864" y="1899729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8" name="Google Shape;870;p3"/>
            <p:cNvSpPr/>
            <p:nvPr/>
          </p:nvSpPr>
          <p:spPr>
            <a:xfrm rot="10800000">
              <a:off x="876864" y="175358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9" name="Google Shape;871;p3"/>
            <p:cNvSpPr/>
            <p:nvPr/>
          </p:nvSpPr>
          <p:spPr>
            <a:xfrm rot="10800000">
              <a:off x="876864" y="131519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0" name="Google Shape;872;p3"/>
            <p:cNvSpPr/>
            <p:nvPr/>
          </p:nvSpPr>
          <p:spPr>
            <a:xfrm rot="10800000">
              <a:off x="876864" y="1169047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1" name="Google Shape;873;p3"/>
            <p:cNvSpPr/>
            <p:nvPr/>
          </p:nvSpPr>
          <p:spPr>
            <a:xfrm rot="10800000">
              <a:off x="876864" y="102292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2" name="Google Shape;874;p3"/>
            <p:cNvSpPr/>
            <p:nvPr/>
          </p:nvSpPr>
          <p:spPr>
            <a:xfrm rot="10800000">
              <a:off x="876864" y="87680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3" name="Google Shape;875;p3"/>
            <p:cNvSpPr/>
            <p:nvPr/>
          </p:nvSpPr>
          <p:spPr>
            <a:xfrm rot="10800000">
              <a:off x="876864" y="73065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4" name="Google Shape;876;p3"/>
            <p:cNvSpPr/>
            <p:nvPr/>
          </p:nvSpPr>
          <p:spPr>
            <a:xfrm rot="10800000">
              <a:off x="876864" y="438389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5" name="Google Shape;877;p3"/>
            <p:cNvSpPr/>
            <p:nvPr/>
          </p:nvSpPr>
          <p:spPr>
            <a:xfrm rot="10800000">
              <a:off x="876864" y="292267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6" name="Google Shape;878;p3"/>
            <p:cNvSpPr/>
            <p:nvPr/>
          </p:nvSpPr>
          <p:spPr>
            <a:xfrm rot="10800000">
              <a:off x="730707" y="496850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7" name="Google Shape;879;p3"/>
            <p:cNvSpPr/>
            <p:nvPr/>
          </p:nvSpPr>
          <p:spPr>
            <a:xfrm rot="10800000">
              <a:off x="730707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8" name="Google Shape;880;p3"/>
            <p:cNvSpPr/>
            <p:nvPr/>
          </p:nvSpPr>
          <p:spPr>
            <a:xfrm rot="10800000">
              <a:off x="730707" y="423784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9" name="Google Shape;881;p3"/>
            <p:cNvSpPr/>
            <p:nvPr/>
          </p:nvSpPr>
          <p:spPr>
            <a:xfrm rot="10800000">
              <a:off x="730707" y="3799434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0" name="Google Shape;882;p3"/>
            <p:cNvSpPr/>
            <p:nvPr/>
          </p:nvSpPr>
          <p:spPr>
            <a:xfrm rot="10800000">
              <a:off x="730707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1" name="Google Shape;883;p3"/>
            <p:cNvSpPr/>
            <p:nvPr/>
          </p:nvSpPr>
          <p:spPr>
            <a:xfrm rot="10800000">
              <a:off x="730707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2" name="Google Shape;884;p3"/>
            <p:cNvSpPr/>
            <p:nvPr/>
          </p:nvSpPr>
          <p:spPr>
            <a:xfrm rot="10800000">
              <a:off x="730707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3" name="Google Shape;885;p3"/>
            <p:cNvSpPr/>
            <p:nvPr/>
          </p:nvSpPr>
          <p:spPr>
            <a:xfrm rot="10800000">
              <a:off x="730707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4" name="Google Shape;886;p3"/>
            <p:cNvSpPr/>
            <p:nvPr/>
          </p:nvSpPr>
          <p:spPr>
            <a:xfrm rot="10800000">
              <a:off x="730707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5" name="Google Shape;887;p3"/>
            <p:cNvSpPr/>
            <p:nvPr/>
          </p:nvSpPr>
          <p:spPr>
            <a:xfrm rot="10800000">
              <a:off x="730707" y="2338118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6" name="Google Shape;888;p3"/>
            <p:cNvSpPr/>
            <p:nvPr/>
          </p:nvSpPr>
          <p:spPr>
            <a:xfrm rot="10800000">
              <a:off x="730707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7" name="Google Shape;889;p3"/>
            <p:cNvSpPr/>
            <p:nvPr/>
          </p:nvSpPr>
          <p:spPr>
            <a:xfrm rot="10800000">
              <a:off x="730707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8" name="Google Shape;890;p3"/>
            <p:cNvSpPr/>
            <p:nvPr/>
          </p:nvSpPr>
          <p:spPr>
            <a:xfrm rot="10800000">
              <a:off x="730707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9" name="Google Shape;891;p3"/>
            <p:cNvSpPr/>
            <p:nvPr/>
          </p:nvSpPr>
          <p:spPr>
            <a:xfrm rot="10800000">
              <a:off x="730707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0" name="Google Shape;892;p3"/>
            <p:cNvSpPr/>
            <p:nvPr/>
          </p:nvSpPr>
          <p:spPr>
            <a:xfrm rot="10800000">
              <a:off x="730707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1" name="Google Shape;893;p3"/>
            <p:cNvSpPr/>
            <p:nvPr/>
          </p:nvSpPr>
          <p:spPr>
            <a:xfrm rot="10800000">
              <a:off x="730707" y="43838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2" name="Google Shape;894;p3"/>
            <p:cNvSpPr/>
            <p:nvPr/>
          </p:nvSpPr>
          <p:spPr>
            <a:xfrm rot="10800000">
              <a:off x="730707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3" name="Google Shape;895;p3"/>
            <p:cNvSpPr/>
            <p:nvPr/>
          </p:nvSpPr>
          <p:spPr>
            <a:xfrm rot="10800000">
              <a:off x="730707" y="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4" name="Google Shape;896;p3"/>
            <p:cNvSpPr/>
            <p:nvPr/>
          </p:nvSpPr>
          <p:spPr>
            <a:xfrm rot="10800000">
              <a:off x="584575" y="4822359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5" name="Google Shape;897;p3"/>
            <p:cNvSpPr/>
            <p:nvPr/>
          </p:nvSpPr>
          <p:spPr>
            <a:xfrm rot="10800000">
              <a:off x="584575" y="467623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6" name="Google Shape;898;p3"/>
            <p:cNvSpPr/>
            <p:nvPr/>
          </p:nvSpPr>
          <p:spPr>
            <a:xfrm rot="10800000">
              <a:off x="584575" y="423784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7" name="Google Shape;899;p3"/>
            <p:cNvSpPr/>
            <p:nvPr/>
          </p:nvSpPr>
          <p:spPr>
            <a:xfrm rot="10800000">
              <a:off x="584575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8" name="Google Shape;900;p3"/>
            <p:cNvSpPr/>
            <p:nvPr/>
          </p:nvSpPr>
          <p:spPr>
            <a:xfrm rot="10800000">
              <a:off x="584575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9" name="Google Shape;901;p3"/>
            <p:cNvSpPr/>
            <p:nvPr/>
          </p:nvSpPr>
          <p:spPr>
            <a:xfrm rot="10800000">
              <a:off x="584575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0" name="Google Shape;902;p3"/>
            <p:cNvSpPr/>
            <p:nvPr/>
          </p:nvSpPr>
          <p:spPr>
            <a:xfrm rot="10800000">
              <a:off x="584575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1" name="Google Shape;903;p3"/>
            <p:cNvSpPr/>
            <p:nvPr/>
          </p:nvSpPr>
          <p:spPr>
            <a:xfrm rot="10800000">
              <a:off x="584575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2" name="Google Shape;904;p3"/>
            <p:cNvSpPr/>
            <p:nvPr/>
          </p:nvSpPr>
          <p:spPr>
            <a:xfrm rot="10800000">
              <a:off x="584575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3" name="Google Shape;905;p3"/>
            <p:cNvSpPr/>
            <p:nvPr/>
          </p:nvSpPr>
          <p:spPr>
            <a:xfrm rot="10800000">
              <a:off x="584575" y="204585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4" name="Google Shape;906;p3"/>
            <p:cNvSpPr/>
            <p:nvPr/>
          </p:nvSpPr>
          <p:spPr>
            <a:xfrm rot="10800000">
              <a:off x="584575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5" name="Google Shape;907;p3"/>
            <p:cNvSpPr/>
            <p:nvPr/>
          </p:nvSpPr>
          <p:spPr>
            <a:xfrm rot="10800000">
              <a:off x="584575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6" name="Google Shape;908;p3"/>
            <p:cNvSpPr/>
            <p:nvPr/>
          </p:nvSpPr>
          <p:spPr>
            <a:xfrm rot="10800000">
              <a:off x="584575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7" name="Google Shape;909;p3"/>
            <p:cNvSpPr/>
            <p:nvPr/>
          </p:nvSpPr>
          <p:spPr>
            <a:xfrm rot="10800000">
              <a:off x="584575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8" name="Google Shape;910;p3"/>
            <p:cNvSpPr/>
            <p:nvPr/>
          </p:nvSpPr>
          <p:spPr>
            <a:xfrm rot="10800000">
              <a:off x="584575" y="102292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9" name="Google Shape;911;p3"/>
            <p:cNvSpPr/>
            <p:nvPr/>
          </p:nvSpPr>
          <p:spPr>
            <a:xfrm rot="10800000">
              <a:off x="584575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0" name="Google Shape;912;p3"/>
            <p:cNvSpPr/>
            <p:nvPr/>
          </p:nvSpPr>
          <p:spPr>
            <a:xfrm rot="10800000">
              <a:off x="584575" y="292267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1" name="Google Shape;913;p3"/>
            <p:cNvSpPr/>
            <p:nvPr/>
          </p:nvSpPr>
          <p:spPr>
            <a:xfrm rot="10800000">
              <a:off x="584575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2" name="Google Shape;914;p3"/>
            <p:cNvSpPr/>
            <p:nvPr/>
          </p:nvSpPr>
          <p:spPr>
            <a:xfrm rot="10800000">
              <a:off x="438419" y="4968506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3" name="Google Shape;915;p3"/>
            <p:cNvSpPr/>
            <p:nvPr/>
          </p:nvSpPr>
          <p:spPr>
            <a:xfrm rot="10800000">
              <a:off x="438419" y="4530116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4" name="Google Shape;916;p3"/>
            <p:cNvSpPr/>
            <p:nvPr/>
          </p:nvSpPr>
          <p:spPr>
            <a:xfrm rot="10800000">
              <a:off x="438419" y="4091702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5" name="Google Shape;917;p3"/>
            <p:cNvSpPr/>
            <p:nvPr/>
          </p:nvSpPr>
          <p:spPr>
            <a:xfrm rot="10800000">
              <a:off x="438419" y="3507166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6" name="Google Shape;918;p3"/>
            <p:cNvSpPr/>
            <p:nvPr/>
          </p:nvSpPr>
          <p:spPr>
            <a:xfrm rot="10800000">
              <a:off x="438419" y="2922654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7" name="Google Shape;919;p3"/>
            <p:cNvSpPr/>
            <p:nvPr/>
          </p:nvSpPr>
          <p:spPr>
            <a:xfrm rot="10800000">
              <a:off x="438419" y="2191997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8" name="Google Shape;920;p3"/>
            <p:cNvSpPr/>
            <p:nvPr/>
          </p:nvSpPr>
          <p:spPr>
            <a:xfrm rot="10800000">
              <a:off x="438419" y="1022925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9" name="Google Shape;921;p3"/>
            <p:cNvSpPr/>
            <p:nvPr/>
          </p:nvSpPr>
          <p:spPr>
            <a:xfrm rot="10800000">
              <a:off x="438419" y="87680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0" name="Google Shape;922;p3"/>
            <p:cNvSpPr/>
            <p:nvPr/>
          </p:nvSpPr>
          <p:spPr>
            <a:xfrm rot="10800000">
              <a:off x="438419" y="0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1" name="Google Shape;923;p3"/>
            <p:cNvSpPr/>
            <p:nvPr/>
          </p:nvSpPr>
          <p:spPr>
            <a:xfrm rot="10800000">
              <a:off x="292287" y="4822359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2" name="Google Shape;924;p3"/>
            <p:cNvSpPr/>
            <p:nvPr/>
          </p:nvSpPr>
          <p:spPr>
            <a:xfrm rot="10800000">
              <a:off x="292287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3" name="Google Shape;925;p3"/>
            <p:cNvSpPr/>
            <p:nvPr/>
          </p:nvSpPr>
          <p:spPr>
            <a:xfrm rot="10800000">
              <a:off x="292287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4" name="Google Shape;926;p3"/>
            <p:cNvSpPr/>
            <p:nvPr/>
          </p:nvSpPr>
          <p:spPr>
            <a:xfrm rot="10800000">
              <a:off x="292287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5" name="Google Shape;927;p3"/>
            <p:cNvSpPr/>
            <p:nvPr/>
          </p:nvSpPr>
          <p:spPr>
            <a:xfrm rot="10800000">
              <a:off x="292287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6" name="Google Shape;928;p3"/>
            <p:cNvSpPr/>
            <p:nvPr/>
          </p:nvSpPr>
          <p:spPr>
            <a:xfrm rot="10800000">
              <a:off x="292287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7" name="Google Shape;929;p3"/>
            <p:cNvSpPr/>
            <p:nvPr/>
          </p:nvSpPr>
          <p:spPr>
            <a:xfrm rot="10800000">
              <a:off x="292287" y="73065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8" name="Google Shape;930;p3"/>
            <p:cNvSpPr/>
            <p:nvPr/>
          </p:nvSpPr>
          <p:spPr>
            <a:xfrm rot="10800000">
              <a:off x="292287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9" name="Google Shape;931;p3"/>
            <p:cNvSpPr/>
            <p:nvPr/>
          </p:nvSpPr>
          <p:spPr>
            <a:xfrm rot="10800000">
              <a:off x="146156" y="4968506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0" name="Google Shape;932;p3"/>
            <p:cNvSpPr/>
            <p:nvPr/>
          </p:nvSpPr>
          <p:spPr>
            <a:xfrm rot="10800000">
              <a:off x="146156" y="394558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1" name="Google Shape;933;p3"/>
            <p:cNvSpPr/>
            <p:nvPr/>
          </p:nvSpPr>
          <p:spPr>
            <a:xfrm rot="10800000">
              <a:off x="146156" y="2045851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2" name="Google Shape;934;p3"/>
            <p:cNvSpPr/>
            <p:nvPr/>
          </p:nvSpPr>
          <p:spPr>
            <a:xfrm rot="10800000">
              <a:off x="146156" y="1461315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3" name="Google Shape;935;p3"/>
            <p:cNvSpPr/>
            <p:nvPr/>
          </p:nvSpPr>
          <p:spPr>
            <a:xfrm rot="10800000">
              <a:off x="146156" y="87680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4" name="Google Shape;936;p3"/>
            <p:cNvSpPr/>
            <p:nvPr/>
          </p:nvSpPr>
          <p:spPr>
            <a:xfrm rot="10800000">
              <a:off x="146156" y="146121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5" name="Google Shape;937;p3"/>
            <p:cNvSpPr/>
            <p:nvPr/>
          </p:nvSpPr>
          <p:spPr>
            <a:xfrm rot="10800000">
              <a:off x="-1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6" name="Google Shape;938;p3"/>
            <p:cNvSpPr/>
            <p:nvPr/>
          </p:nvSpPr>
          <p:spPr>
            <a:xfrm rot="10800000">
              <a:off x="-1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7" name="Google Shape;939;p3"/>
            <p:cNvSpPr/>
            <p:nvPr/>
          </p:nvSpPr>
          <p:spPr>
            <a:xfrm rot="10800000">
              <a:off x="-1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322" name="Google Shape;940;p3"/>
          <p:cNvGrpSpPr/>
          <p:nvPr/>
        </p:nvGrpSpPr>
        <p:grpSpPr>
          <a:xfrm>
            <a:off x="6367462" y="28575"/>
            <a:ext cx="2309813" cy="5086351"/>
            <a:chOff x="0" y="0"/>
            <a:chExt cx="2309812" cy="5086350"/>
          </a:xfrm>
        </p:grpSpPr>
        <p:sp>
          <p:nvSpPr>
            <p:cNvPr id="1219" name="Google Shape;941;p3"/>
            <p:cNvSpPr/>
            <p:nvPr/>
          </p:nvSpPr>
          <p:spPr>
            <a:xfrm rot="10800000">
              <a:off x="2191969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0" name="Google Shape;942;p3"/>
            <p:cNvSpPr/>
            <p:nvPr/>
          </p:nvSpPr>
          <p:spPr>
            <a:xfrm rot="10800000">
              <a:off x="2191969" y="453011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1" name="Google Shape;943;p3"/>
            <p:cNvSpPr/>
            <p:nvPr/>
          </p:nvSpPr>
          <p:spPr>
            <a:xfrm rot="10800000">
              <a:off x="2191969" y="438397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2" name="Google Shape;944;p3"/>
            <p:cNvSpPr/>
            <p:nvPr/>
          </p:nvSpPr>
          <p:spPr>
            <a:xfrm rot="10800000">
              <a:off x="2191969" y="394558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3" name="Google Shape;945;p3"/>
            <p:cNvSpPr/>
            <p:nvPr/>
          </p:nvSpPr>
          <p:spPr>
            <a:xfrm rot="10800000">
              <a:off x="2191969" y="3507166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4" name="Google Shape;946;p3"/>
            <p:cNvSpPr/>
            <p:nvPr/>
          </p:nvSpPr>
          <p:spPr>
            <a:xfrm rot="10800000">
              <a:off x="2191969" y="336104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5" name="Google Shape;947;p3"/>
            <p:cNvSpPr/>
            <p:nvPr/>
          </p:nvSpPr>
          <p:spPr>
            <a:xfrm rot="10800000">
              <a:off x="2191969" y="321492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6" name="Google Shape;948;p3"/>
            <p:cNvSpPr/>
            <p:nvPr/>
          </p:nvSpPr>
          <p:spPr>
            <a:xfrm rot="10800000">
              <a:off x="2191969" y="2776508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7" name="Google Shape;949;p3"/>
            <p:cNvSpPr/>
            <p:nvPr/>
          </p:nvSpPr>
          <p:spPr>
            <a:xfrm rot="10800000">
              <a:off x="2191969" y="2338118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8" name="Google Shape;950;p3"/>
            <p:cNvSpPr/>
            <p:nvPr/>
          </p:nvSpPr>
          <p:spPr>
            <a:xfrm rot="10800000">
              <a:off x="2191969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9" name="Google Shape;951;p3"/>
            <p:cNvSpPr/>
            <p:nvPr/>
          </p:nvSpPr>
          <p:spPr>
            <a:xfrm rot="10800000">
              <a:off x="2191969" y="1461315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0" name="Google Shape;952;p3"/>
            <p:cNvSpPr/>
            <p:nvPr/>
          </p:nvSpPr>
          <p:spPr>
            <a:xfrm rot="10800000">
              <a:off x="2191969" y="87680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1" name="Google Shape;953;p3"/>
            <p:cNvSpPr/>
            <p:nvPr/>
          </p:nvSpPr>
          <p:spPr>
            <a:xfrm rot="10800000">
              <a:off x="2191969" y="584535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2" name="Google Shape;954;p3"/>
            <p:cNvSpPr/>
            <p:nvPr/>
          </p:nvSpPr>
          <p:spPr>
            <a:xfrm rot="10800000">
              <a:off x="2191969" y="292267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3" name="Google Shape;955;p3"/>
            <p:cNvSpPr/>
            <p:nvPr/>
          </p:nvSpPr>
          <p:spPr>
            <a:xfrm rot="10800000">
              <a:off x="2191969" y="146121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4" name="Google Shape;956;p3"/>
            <p:cNvSpPr/>
            <p:nvPr/>
          </p:nvSpPr>
          <p:spPr>
            <a:xfrm rot="10800000">
              <a:off x="2045825" y="4822359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5" name="Google Shape;957;p3"/>
            <p:cNvSpPr/>
            <p:nvPr/>
          </p:nvSpPr>
          <p:spPr>
            <a:xfrm rot="10800000">
              <a:off x="2045825" y="2922654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6" name="Google Shape;958;p3"/>
            <p:cNvSpPr/>
            <p:nvPr/>
          </p:nvSpPr>
          <p:spPr>
            <a:xfrm rot="10800000">
              <a:off x="2045825" y="2484240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7" name="Google Shape;959;p3"/>
            <p:cNvSpPr/>
            <p:nvPr/>
          </p:nvSpPr>
          <p:spPr>
            <a:xfrm rot="10800000">
              <a:off x="2045825" y="1169047"/>
              <a:ext cx="117843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8" name="Google Shape;960;p3"/>
            <p:cNvSpPr/>
            <p:nvPr/>
          </p:nvSpPr>
          <p:spPr>
            <a:xfrm rot="10800000">
              <a:off x="1899705" y="4822359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9" name="Google Shape;961;p3"/>
            <p:cNvSpPr/>
            <p:nvPr/>
          </p:nvSpPr>
          <p:spPr>
            <a:xfrm rot="10800000">
              <a:off x="1899705" y="467623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0" name="Google Shape;962;p3"/>
            <p:cNvSpPr/>
            <p:nvPr/>
          </p:nvSpPr>
          <p:spPr>
            <a:xfrm rot="10800000">
              <a:off x="1899705" y="4530116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1" name="Google Shape;963;p3"/>
            <p:cNvSpPr/>
            <p:nvPr/>
          </p:nvSpPr>
          <p:spPr>
            <a:xfrm rot="10800000">
              <a:off x="1899705" y="409170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2" name="Google Shape;964;p3"/>
            <p:cNvSpPr/>
            <p:nvPr/>
          </p:nvSpPr>
          <p:spPr>
            <a:xfrm rot="10800000">
              <a:off x="1899705" y="3361044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3" name="Google Shape;965;p3"/>
            <p:cNvSpPr/>
            <p:nvPr/>
          </p:nvSpPr>
          <p:spPr>
            <a:xfrm rot="10800000">
              <a:off x="1899705" y="321492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4" name="Google Shape;966;p3"/>
            <p:cNvSpPr/>
            <p:nvPr/>
          </p:nvSpPr>
          <p:spPr>
            <a:xfrm rot="10800000">
              <a:off x="1899705" y="2922654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5" name="Google Shape;967;p3"/>
            <p:cNvSpPr/>
            <p:nvPr/>
          </p:nvSpPr>
          <p:spPr>
            <a:xfrm rot="10800000">
              <a:off x="1899705" y="219199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6" name="Google Shape;968;p3"/>
            <p:cNvSpPr/>
            <p:nvPr/>
          </p:nvSpPr>
          <p:spPr>
            <a:xfrm rot="10800000">
              <a:off x="1899705" y="1753583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7" name="Google Shape;969;p3"/>
            <p:cNvSpPr/>
            <p:nvPr/>
          </p:nvSpPr>
          <p:spPr>
            <a:xfrm rot="10800000">
              <a:off x="1899705" y="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8" name="Google Shape;970;p3"/>
            <p:cNvSpPr/>
            <p:nvPr/>
          </p:nvSpPr>
          <p:spPr>
            <a:xfrm rot="10800000">
              <a:off x="1753560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9" name="Google Shape;971;p3"/>
            <p:cNvSpPr/>
            <p:nvPr/>
          </p:nvSpPr>
          <p:spPr>
            <a:xfrm rot="10800000">
              <a:off x="1753560" y="453011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0" name="Google Shape;972;p3"/>
            <p:cNvSpPr/>
            <p:nvPr/>
          </p:nvSpPr>
          <p:spPr>
            <a:xfrm rot="10800000">
              <a:off x="1753560" y="4237848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1" name="Google Shape;973;p3"/>
            <p:cNvSpPr/>
            <p:nvPr/>
          </p:nvSpPr>
          <p:spPr>
            <a:xfrm rot="10800000">
              <a:off x="1753560" y="365331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2" name="Google Shape;974;p3"/>
            <p:cNvSpPr/>
            <p:nvPr/>
          </p:nvSpPr>
          <p:spPr>
            <a:xfrm rot="10800000">
              <a:off x="1753560" y="3507166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3" name="Google Shape;975;p3"/>
            <p:cNvSpPr/>
            <p:nvPr/>
          </p:nvSpPr>
          <p:spPr>
            <a:xfrm rot="10800000">
              <a:off x="1753560" y="321492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4" name="Google Shape;976;p3"/>
            <p:cNvSpPr/>
            <p:nvPr/>
          </p:nvSpPr>
          <p:spPr>
            <a:xfrm rot="10800000">
              <a:off x="1753560" y="306877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5" name="Google Shape;977;p3"/>
            <p:cNvSpPr/>
            <p:nvPr/>
          </p:nvSpPr>
          <p:spPr>
            <a:xfrm rot="10800000">
              <a:off x="1753560" y="292265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6" name="Google Shape;978;p3"/>
            <p:cNvSpPr/>
            <p:nvPr/>
          </p:nvSpPr>
          <p:spPr>
            <a:xfrm rot="10800000">
              <a:off x="1753560" y="2338118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7" name="Google Shape;979;p3"/>
            <p:cNvSpPr/>
            <p:nvPr/>
          </p:nvSpPr>
          <p:spPr>
            <a:xfrm rot="10800000">
              <a:off x="1753560" y="2191997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8" name="Google Shape;980;p3"/>
            <p:cNvSpPr/>
            <p:nvPr/>
          </p:nvSpPr>
          <p:spPr>
            <a:xfrm rot="10800000">
              <a:off x="1753560" y="204585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9" name="Google Shape;981;p3"/>
            <p:cNvSpPr/>
            <p:nvPr/>
          </p:nvSpPr>
          <p:spPr>
            <a:xfrm rot="10800000">
              <a:off x="1753560" y="1461315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0" name="Google Shape;982;p3"/>
            <p:cNvSpPr/>
            <p:nvPr/>
          </p:nvSpPr>
          <p:spPr>
            <a:xfrm rot="10800000">
              <a:off x="1753560" y="131519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1" name="Google Shape;983;p3"/>
            <p:cNvSpPr/>
            <p:nvPr/>
          </p:nvSpPr>
          <p:spPr>
            <a:xfrm rot="10800000">
              <a:off x="1753560" y="87680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2" name="Google Shape;984;p3"/>
            <p:cNvSpPr/>
            <p:nvPr/>
          </p:nvSpPr>
          <p:spPr>
            <a:xfrm rot="10800000">
              <a:off x="1753560" y="730657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3" name="Google Shape;985;p3"/>
            <p:cNvSpPr/>
            <p:nvPr/>
          </p:nvSpPr>
          <p:spPr>
            <a:xfrm rot="10800000">
              <a:off x="1753560" y="584535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4" name="Google Shape;986;p3"/>
            <p:cNvSpPr/>
            <p:nvPr/>
          </p:nvSpPr>
          <p:spPr>
            <a:xfrm rot="10800000">
              <a:off x="1753560" y="292267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5" name="Google Shape;987;p3"/>
            <p:cNvSpPr/>
            <p:nvPr/>
          </p:nvSpPr>
          <p:spPr>
            <a:xfrm rot="10800000">
              <a:off x="1607441" y="467623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6" name="Google Shape;988;p3"/>
            <p:cNvSpPr/>
            <p:nvPr/>
          </p:nvSpPr>
          <p:spPr>
            <a:xfrm rot="10800000">
              <a:off x="1607441" y="4530116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7" name="Google Shape;989;p3"/>
            <p:cNvSpPr/>
            <p:nvPr/>
          </p:nvSpPr>
          <p:spPr>
            <a:xfrm rot="10800000">
              <a:off x="1607441" y="4237848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8" name="Google Shape;990;p3"/>
            <p:cNvSpPr/>
            <p:nvPr/>
          </p:nvSpPr>
          <p:spPr>
            <a:xfrm rot="10800000">
              <a:off x="1607441" y="409170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9" name="Google Shape;991;p3"/>
            <p:cNvSpPr/>
            <p:nvPr/>
          </p:nvSpPr>
          <p:spPr>
            <a:xfrm rot="10800000">
              <a:off x="1607441" y="394558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0" name="Google Shape;992;p3"/>
            <p:cNvSpPr/>
            <p:nvPr/>
          </p:nvSpPr>
          <p:spPr>
            <a:xfrm rot="10800000">
              <a:off x="1607441" y="365331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1" name="Google Shape;993;p3"/>
            <p:cNvSpPr/>
            <p:nvPr/>
          </p:nvSpPr>
          <p:spPr>
            <a:xfrm rot="10800000">
              <a:off x="1607441" y="2045851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2" name="Google Shape;994;p3"/>
            <p:cNvSpPr/>
            <p:nvPr/>
          </p:nvSpPr>
          <p:spPr>
            <a:xfrm rot="10800000">
              <a:off x="1607441" y="1753583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3" name="Google Shape;995;p3"/>
            <p:cNvSpPr/>
            <p:nvPr/>
          </p:nvSpPr>
          <p:spPr>
            <a:xfrm rot="10800000">
              <a:off x="1607441" y="1607461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4" name="Google Shape;996;p3"/>
            <p:cNvSpPr/>
            <p:nvPr/>
          </p:nvSpPr>
          <p:spPr>
            <a:xfrm rot="10800000">
              <a:off x="1607441" y="292267"/>
              <a:ext cx="117843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5" name="Google Shape;997;p3"/>
            <p:cNvSpPr/>
            <p:nvPr/>
          </p:nvSpPr>
          <p:spPr>
            <a:xfrm rot="10800000">
              <a:off x="1607441" y="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6" name="Google Shape;998;p3"/>
            <p:cNvSpPr/>
            <p:nvPr/>
          </p:nvSpPr>
          <p:spPr>
            <a:xfrm rot="10800000">
              <a:off x="1461296" y="4968506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7" name="Google Shape;999;p3"/>
            <p:cNvSpPr/>
            <p:nvPr/>
          </p:nvSpPr>
          <p:spPr>
            <a:xfrm rot="10800000">
              <a:off x="1461296" y="4676237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8" name="Google Shape;1000;p3"/>
            <p:cNvSpPr/>
            <p:nvPr/>
          </p:nvSpPr>
          <p:spPr>
            <a:xfrm rot="10800000">
              <a:off x="1461296" y="4383970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9" name="Google Shape;1001;p3"/>
            <p:cNvSpPr/>
            <p:nvPr/>
          </p:nvSpPr>
          <p:spPr>
            <a:xfrm rot="10800000">
              <a:off x="1461296" y="4237848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0" name="Google Shape;1002;p3"/>
            <p:cNvSpPr/>
            <p:nvPr/>
          </p:nvSpPr>
          <p:spPr>
            <a:xfrm rot="10800000">
              <a:off x="1461296" y="3653312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1" name="Google Shape;1003;p3"/>
            <p:cNvSpPr/>
            <p:nvPr/>
          </p:nvSpPr>
          <p:spPr>
            <a:xfrm rot="10800000">
              <a:off x="1461296" y="3068776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2" name="Google Shape;1004;p3"/>
            <p:cNvSpPr/>
            <p:nvPr/>
          </p:nvSpPr>
          <p:spPr>
            <a:xfrm rot="10800000">
              <a:off x="1461296" y="2922654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3" name="Google Shape;1005;p3"/>
            <p:cNvSpPr/>
            <p:nvPr/>
          </p:nvSpPr>
          <p:spPr>
            <a:xfrm rot="10800000">
              <a:off x="1461296" y="2776508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4" name="Google Shape;1006;p3"/>
            <p:cNvSpPr/>
            <p:nvPr/>
          </p:nvSpPr>
          <p:spPr>
            <a:xfrm rot="10800000">
              <a:off x="1461296" y="1899729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5" name="Google Shape;1007;p3"/>
            <p:cNvSpPr/>
            <p:nvPr/>
          </p:nvSpPr>
          <p:spPr>
            <a:xfrm rot="10800000">
              <a:off x="1461296" y="1169047"/>
              <a:ext cx="117868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6" name="Google Shape;1008;p3"/>
            <p:cNvSpPr/>
            <p:nvPr/>
          </p:nvSpPr>
          <p:spPr>
            <a:xfrm rot="10800000">
              <a:off x="1461296" y="730657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7" name="Google Shape;1009;p3"/>
            <p:cNvSpPr/>
            <p:nvPr/>
          </p:nvSpPr>
          <p:spPr>
            <a:xfrm rot="10800000">
              <a:off x="1461296" y="584535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8" name="Google Shape;1010;p3"/>
            <p:cNvSpPr/>
            <p:nvPr/>
          </p:nvSpPr>
          <p:spPr>
            <a:xfrm rot="10800000">
              <a:off x="1461296" y="0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9" name="Google Shape;1011;p3"/>
            <p:cNvSpPr/>
            <p:nvPr/>
          </p:nvSpPr>
          <p:spPr>
            <a:xfrm rot="10800000">
              <a:off x="1315176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0" name="Google Shape;1012;p3"/>
            <p:cNvSpPr/>
            <p:nvPr/>
          </p:nvSpPr>
          <p:spPr>
            <a:xfrm rot="10800000">
              <a:off x="1315176" y="4676237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1" name="Google Shape;1013;p3"/>
            <p:cNvSpPr/>
            <p:nvPr/>
          </p:nvSpPr>
          <p:spPr>
            <a:xfrm rot="10800000">
              <a:off x="1315176" y="4237848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2" name="Google Shape;1014;p3"/>
            <p:cNvSpPr/>
            <p:nvPr/>
          </p:nvSpPr>
          <p:spPr>
            <a:xfrm rot="10800000">
              <a:off x="1315176" y="3799434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3" name="Google Shape;1015;p3"/>
            <p:cNvSpPr/>
            <p:nvPr/>
          </p:nvSpPr>
          <p:spPr>
            <a:xfrm rot="10800000">
              <a:off x="1315176" y="2630386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4" name="Google Shape;1016;p3"/>
            <p:cNvSpPr/>
            <p:nvPr/>
          </p:nvSpPr>
          <p:spPr>
            <a:xfrm rot="10800000">
              <a:off x="1315176" y="2338118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5" name="Google Shape;1017;p3"/>
            <p:cNvSpPr/>
            <p:nvPr/>
          </p:nvSpPr>
          <p:spPr>
            <a:xfrm rot="10800000">
              <a:off x="1315176" y="1461315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6" name="Google Shape;1018;p3"/>
            <p:cNvSpPr/>
            <p:nvPr/>
          </p:nvSpPr>
          <p:spPr>
            <a:xfrm rot="10800000">
              <a:off x="1315176" y="1022925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7" name="Google Shape;1019;p3"/>
            <p:cNvSpPr/>
            <p:nvPr/>
          </p:nvSpPr>
          <p:spPr>
            <a:xfrm rot="10800000">
              <a:off x="1315176" y="438389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8" name="Google Shape;1020;p3"/>
            <p:cNvSpPr/>
            <p:nvPr/>
          </p:nvSpPr>
          <p:spPr>
            <a:xfrm rot="10800000">
              <a:off x="1169056" y="496850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9" name="Google Shape;1021;p3"/>
            <p:cNvSpPr/>
            <p:nvPr/>
          </p:nvSpPr>
          <p:spPr>
            <a:xfrm rot="10800000">
              <a:off x="1169056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0" name="Google Shape;1022;p3"/>
            <p:cNvSpPr/>
            <p:nvPr/>
          </p:nvSpPr>
          <p:spPr>
            <a:xfrm rot="10800000">
              <a:off x="1169056" y="438397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1" name="Google Shape;1023;p3"/>
            <p:cNvSpPr/>
            <p:nvPr/>
          </p:nvSpPr>
          <p:spPr>
            <a:xfrm rot="10800000">
              <a:off x="1169056" y="409170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2" name="Google Shape;1024;p3"/>
            <p:cNvSpPr/>
            <p:nvPr/>
          </p:nvSpPr>
          <p:spPr>
            <a:xfrm rot="10800000">
              <a:off x="1169056" y="336104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3" name="Google Shape;1025;p3"/>
            <p:cNvSpPr/>
            <p:nvPr/>
          </p:nvSpPr>
          <p:spPr>
            <a:xfrm rot="10800000">
              <a:off x="1169056" y="321492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4" name="Google Shape;1026;p3"/>
            <p:cNvSpPr/>
            <p:nvPr/>
          </p:nvSpPr>
          <p:spPr>
            <a:xfrm rot="10800000">
              <a:off x="1169056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5" name="Google Shape;1027;p3"/>
            <p:cNvSpPr/>
            <p:nvPr/>
          </p:nvSpPr>
          <p:spPr>
            <a:xfrm rot="10800000">
              <a:off x="1169056" y="131519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6" name="Google Shape;1028;p3"/>
            <p:cNvSpPr/>
            <p:nvPr/>
          </p:nvSpPr>
          <p:spPr>
            <a:xfrm rot="10800000">
              <a:off x="1022912" y="496850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7" name="Google Shape;1029;p3"/>
            <p:cNvSpPr/>
            <p:nvPr/>
          </p:nvSpPr>
          <p:spPr>
            <a:xfrm rot="10800000">
              <a:off x="1022912" y="394558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8" name="Google Shape;1030;p3"/>
            <p:cNvSpPr/>
            <p:nvPr/>
          </p:nvSpPr>
          <p:spPr>
            <a:xfrm rot="10800000">
              <a:off x="1022912" y="306877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9" name="Google Shape;1031;p3"/>
            <p:cNvSpPr/>
            <p:nvPr/>
          </p:nvSpPr>
          <p:spPr>
            <a:xfrm rot="10800000">
              <a:off x="1022912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0" name="Google Shape;1032;p3"/>
            <p:cNvSpPr/>
            <p:nvPr/>
          </p:nvSpPr>
          <p:spPr>
            <a:xfrm rot="10800000">
              <a:off x="1022912" y="438389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1" name="Google Shape;1033;p3"/>
            <p:cNvSpPr/>
            <p:nvPr/>
          </p:nvSpPr>
          <p:spPr>
            <a:xfrm rot="10800000">
              <a:off x="876792" y="496850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2" name="Google Shape;1034;p3"/>
            <p:cNvSpPr/>
            <p:nvPr/>
          </p:nvSpPr>
          <p:spPr>
            <a:xfrm rot="10800000">
              <a:off x="876792" y="453011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3" name="Google Shape;1035;p3"/>
            <p:cNvSpPr/>
            <p:nvPr/>
          </p:nvSpPr>
          <p:spPr>
            <a:xfrm rot="10800000">
              <a:off x="876792" y="292265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4" name="Google Shape;1036;p3"/>
            <p:cNvSpPr/>
            <p:nvPr/>
          </p:nvSpPr>
          <p:spPr>
            <a:xfrm rot="10800000">
              <a:off x="876792" y="204585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5" name="Google Shape;1037;p3"/>
            <p:cNvSpPr/>
            <p:nvPr/>
          </p:nvSpPr>
          <p:spPr>
            <a:xfrm rot="10800000">
              <a:off x="876792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6" name="Google Shape;1038;p3"/>
            <p:cNvSpPr/>
            <p:nvPr/>
          </p:nvSpPr>
          <p:spPr>
            <a:xfrm rot="10800000">
              <a:off x="730648" y="1022925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7" name="Google Shape;1039;p3"/>
            <p:cNvSpPr/>
            <p:nvPr/>
          </p:nvSpPr>
          <p:spPr>
            <a:xfrm rot="10800000">
              <a:off x="584528" y="3799434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8" name="Google Shape;1040;p3"/>
            <p:cNvSpPr/>
            <p:nvPr/>
          </p:nvSpPr>
          <p:spPr>
            <a:xfrm rot="10800000">
              <a:off x="584528" y="2630386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9" name="Google Shape;1041;p3"/>
            <p:cNvSpPr/>
            <p:nvPr/>
          </p:nvSpPr>
          <p:spPr>
            <a:xfrm rot="10800000">
              <a:off x="438384" y="292267"/>
              <a:ext cx="117868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0" name="Google Shape;1042;p3"/>
            <p:cNvSpPr/>
            <p:nvPr/>
          </p:nvSpPr>
          <p:spPr>
            <a:xfrm rot="10800000">
              <a:off x="146144" y="2776508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1" name="Google Shape;1043;p3"/>
            <p:cNvSpPr/>
            <p:nvPr/>
          </p:nvSpPr>
          <p:spPr>
            <a:xfrm rot="10800000">
              <a:off x="0" y="438389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323" name="Title Text"/>
          <p:cNvSpPr txBox="1">
            <a:spLocks noGrp="1"/>
          </p:cNvSpPr>
          <p:nvPr>
            <p:ph type="title"/>
          </p:nvPr>
        </p:nvSpPr>
        <p:spPr>
          <a:xfrm>
            <a:off x="685800" y="2878750"/>
            <a:ext cx="5268901" cy="1159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3983054"/>
            <a:ext cx="5268901" cy="784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86937"/>
            <a:ext cx="2133600" cy="3606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1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046;p4"/>
          <p:cNvSpPr txBox="1"/>
          <p:nvPr/>
        </p:nvSpPr>
        <p:spPr>
          <a:xfrm>
            <a:off x="660400" y="414337"/>
            <a:ext cx="752475" cy="201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defRPr>
            </a:lvl1pPr>
          </a:lstStyle>
          <a:p>
            <a:r>
              <a:t>“</a:t>
            </a:r>
          </a:p>
        </p:txBody>
      </p:sp>
      <p:grpSp>
        <p:nvGrpSpPr>
          <p:cNvPr id="1413" name="Google Shape;1048;p4"/>
          <p:cNvGrpSpPr/>
          <p:nvPr/>
        </p:nvGrpSpPr>
        <p:grpSpPr>
          <a:xfrm>
            <a:off x="8705874" y="26987"/>
            <a:ext cx="409551" cy="5087939"/>
            <a:chOff x="0" y="0"/>
            <a:chExt cx="409550" cy="5087937"/>
          </a:xfrm>
        </p:grpSpPr>
        <p:sp>
          <p:nvSpPr>
            <p:cNvPr id="1333" name="Google Shape;1049;p4"/>
            <p:cNvSpPr/>
            <p:nvPr/>
          </p:nvSpPr>
          <p:spPr>
            <a:xfrm rot="10800000">
              <a:off x="292099" y="4968899"/>
              <a:ext cx="117452" cy="11745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4" name="Google Shape;1050;p4"/>
            <p:cNvSpPr/>
            <p:nvPr/>
          </p:nvSpPr>
          <p:spPr>
            <a:xfrm rot="10800000">
              <a:off x="292099" y="4824412"/>
              <a:ext cx="117452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5" name="Google Shape;1051;p4"/>
            <p:cNvSpPr/>
            <p:nvPr/>
          </p:nvSpPr>
          <p:spPr>
            <a:xfrm rot="10800000">
              <a:off x="292099" y="4678386"/>
              <a:ext cx="117452" cy="11742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6" name="Google Shape;1052;p4"/>
            <p:cNvSpPr/>
            <p:nvPr/>
          </p:nvSpPr>
          <p:spPr>
            <a:xfrm rot="10800000">
              <a:off x="292099" y="4532336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7" name="Google Shape;1053;p4"/>
            <p:cNvSpPr/>
            <p:nvPr/>
          </p:nvSpPr>
          <p:spPr>
            <a:xfrm rot="10800000">
              <a:off x="292099" y="4386262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8" name="Google Shape;1054;p4"/>
            <p:cNvSpPr/>
            <p:nvPr/>
          </p:nvSpPr>
          <p:spPr>
            <a:xfrm rot="10800000">
              <a:off x="292099" y="4237061"/>
              <a:ext cx="117452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9" name="Google Shape;1055;p4"/>
            <p:cNvSpPr/>
            <p:nvPr/>
          </p:nvSpPr>
          <p:spPr>
            <a:xfrm rot="10800000">
              <a:off x="292099" y="4090987"/>
              <a:ext cx="117452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0" name="Google Shape;1056;p4"/>
            <p:cNvSpPr/>
            <p:nvPr/>
          </p:nvSpPr>
          <p:spPr>
            <a:xfrm rot="10800000">
              <a:off x="292099" y="3944962"/>
              <a:ext cx="117452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1" name="Google Shape;1057;p4"/>
            <p:cNvSpPr/>
            <p:nvPr/>
          </p:nvSpPr>
          <p:spPr>
            <a:xfrm rot="10800000">
              <a:off x="292099" y="3798887"/>
              <a:ext cx="117452" cy="1190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2" name="Google Shape;1058;p4"/>
            <p:cNvSpPr/>
            <p:nvPr/>
          </p:nvSpPr>
          <p:spPr>
            <a:xfrm rot="10800000">
              <a:off x="292099" y="3652862"/>
              <a:ext cx="117452" cy="11901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3" name="Google Shape;1059;p4"/>
            <p:cNvSpPr/>
            <p:nvPr/>
          </p:nvSpPr>
          <p:spPr>
            <a:xfrm rot="10800000">
              <a:off x="292099" y="3508375"/>
              <a:ext cx="117452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4" name="Google Shape;1060;p4"/>
            <p:cNvSpPr/>
            <p:nvPr/>
          </p:nvSpPr>
          <p:spPr>
            <a:xfrm rot="10800000">
              <a:off x="292099" y="3362325"/>
              <a:ext cx="117452" cy="11745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5" name="Google Shape;1061;p4"/>
            <p:cNvSpPr/>
            <p:nvPr/>
          </p:nvSpPr>
          <p:spPr>
            <a:xfrm rot="10800000">
              <a:off x="292099" y="3216299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6" name="Google Shape;1062;p4"/>
            <p:cNvSpPr/>
            <p:nvPr/>
          </p:nvSpPr>
          <p:spPr>
            <a:xfrm rot="10800000">
              <a:off x="292099" y="3068636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7" name="Google Shape;1063;p4"/>
            <p:cNvSpPr/>
            <p:nvPr/>
          </p:nvSpPr>
          <p:spPr>
            <a:xfrm rot="10800000">
              <a:off x="292099" y="2922610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8" name="Google Shape;1064;p4"/>
            <p:cNvSpPr/>
            <p:nvPr/>
          </p:nvSpPr>
          <p:spPr>
            <a:xfrm rot="10800000">
              <a:off x="292099" y="2776536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9" name="Google Shape;1065;p4"/>
            <p:cNvSpPr/>
            <p:nvPr/>
          </p:nvSpPr>
          <p:spPr>
            <a:xfrm rot="10800000">
              <a:off x="292099" y="2630511"/>
              <a:ext cx="117452" cy="11742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0" name="Google Shape;1066;p4"/>
            <p:cNvSpPr/>
            <p:nvPr/>
          </p:nvSpPr>
          <p:spPr>
            <a:xfrm rot="10800000">
              <a:off x="292099" y="2484436"/>
              <a:ext cx="117452" cy="11747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1" name="Google Shape;1067;p4"/>
            <p:cNvSpPr/>
            <p:nvPr/>
          </p:nvSpPr>
          <p:spPr>
            <a:xfrm rot="10800000">
              <a:off x="292099" y="2338411"/>
              <a:ext cx="117452" cy="11742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2" name="Google Shape;1068;p4"/>
            <p:cNvSpPr/>
            <p:nvPr/>
          </p:nvSpPr>
          <p:spPr>
            <a:xfrm rot="10800000">
              <a:off x="292099" y="2192361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3" name="Google Shape;1069;p4"/>
            <p:cNvSpPr/>
            <p:nvPr/>
          </p:nvSpPr>
          <p:spPr>
            <a:xfrm rot="10800000">
              <a:off x="292099" y="2046287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4" name="Google Shape;1070;p4"/>
            <p:cNvSpPr/>
            <p:nvPr/>
          </p:nvSpPr>
          <p:spPr>
            <a:xfrm rot="10800000">
              <a:off x="292099" y="1900261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5" name="Google Shape;1071;p4"/>
            <p:cNvSpPr/>
            <p:nvPr/>
          </p:nvSpPr>
          <p:spPr>
            <a:xfrm rot="10800000">
              <a:off x="292099" y="1754187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6" name="Google Shape;1072;p4"/>
            <p:cNvSpPr/>
            <p:nvPr/>
          </p:nvSpPr>
          <p:spPr>
            <a:xfrm rot="10800000">
              <a:off x="292099" y="1608161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7" name="Google Shape;1073;p4"/>
            <p:cNvSpPr/>
            <p:nvPr/>
          </p:nvSpPr>
          <p:spPr>
            <a:xfrm rot="10800000">
              <a:off x="292099" y="1462087"/>
              <a:ext cx="117452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8" name="Google Shape;1074;p4"/>
            <p:cNvSpPr/>
            <p:nvPr/>
          </p:nvSpPr>
          <p:spPr>
            <a:xfrm rot="10800000">
              <a:off x="292099" y="1312887"/>
              <a:ext cx="117452" cy="11901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9" name="Google Shape;1075;p4"/>
            <p:cNvSpPr/>
            <p:nvPr/>
          </p:nvSpPr>
          <p:spPr>
            <a:xfrm rot="10800000">
              <a:off x="292099" y="1166813"/>
              <a:ext cx="117452" cy="11906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0" name="Google Shape;1076;p4"/>
            <p:cNvSpPr/>
            <p:nvPr/>
          </p:nvSpPr>
          <p:spPr>
            <a:xfrm rot="10800000">
              <a:off x="292099" y="1020763"/>
              <a:ext cx="117452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1" name="Google Shape;1077;p4"/>
            <p:cNvSpPr/>
            <p:nvPr/>
          </p:nvSpPr>
          <p:spPr>
            <a:xfrm rot="10800000">
              <a:off x="292099" y="874736"/>
              <a:ext cx="117452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2" name="Google Shape;1078;p4"/>
            <p:cNvSpPr/>
            <p:nvPr/>
          </p:nvSpPr>
          <p:spPr>
            <a:xfrm rot="10800000">
              <a:off x="292099" y="728662"/>
              <a:ext cx="117452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3" name="Google Shape;1079;p4"/>
            <p:cNvSpPr/>
            <p:nvPr/>
          </p:nvSpPr>
          <p:spPr>
            <a:xfrm rot="10800000">
              <a:off x="292099" y="584224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4" name="Google Shape;1080;p4"/>
            <p:cNvSpPr/>
            <p:nvPr/>
          </p:nvSpPr>
          <p:spPr>
            <a:xfrm rot="10800000">
              <a:off x="292099" y="438149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5" name="Google Shape;1081;p4"/>
            <p:cNvSpPr/>
            <p:nvPr/>
          </p:nvSpPr>
          <p:spPr>
            <a:xfrm rot="10800000">
              <a:off x="292099" y="292124"/>
              <a:ext cx="117452" cy="11742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6" name="Google Shape;1082;p4"/>
            <p:cNvSpPr/>
            <p:nvPr/>
          </p:nvSpPr>
          <p:spPr>
            <a:xfrm rot="10800000">
              <a:off x="292099" y="146049"/>
              <a:ext cx="117452" cy="11747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7" name="Google Shape;1083;p4"/>
            <p:cNvSpPr/>
            <p:nvPr/>
          </p:nvSpPr>
          <p:spPr>
            <a:xfrm rot="10800000">
              <a:off x="292099" y="-1"/>
              <a:ext cx="117452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8" name="Google Shape;1084;p4"/>
            <p:cNvSpPr/>
            <p:nvPr/>
          </p:nvSpPr>
          <p:spPr>
            <a:xfrm rot="10800000">
              <a:off x="146025" y="4824412"/>
              <a:ext cx="117476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9" name="Google Shape;1085;p4"/>
            <p:cNvSpPr/>
            <p:nvPr/>
          </p:nvSpPr>
          <p:spPr>
            <a:xfrm rot="10800000">
              <a:off x="146025" y="4678386"/>
              <a:ext cx="117476" cy="11742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0" name="Google Shape;1086;p4"/>
            <p:cNvSpPr/>
            <p:nvPr/>
          </p:nvSpPr>
          <p:spPr>
            <a:xfrm rot="10800000">
              <a:off x="146025" y="4386262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1" name="Google Shape;1087;p4"/>
            <p:cNvSpPr/>
            <p:nvPr/>
          </p:nvSpPr>
          <p:spPr>
            <a:xfrm rot="10800000">
              <a:off x="146025" y="4090987"/>
              <a:ext cx="117476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2" name="Google Shape;1088;p4"/>
            <p:cNvSpPr/>
            <p:nvPr/>
          </p:nvSpPr>
          <p:spPr>
            <a:xfrm rot="10800000">
              <a:off x="146025" y="3944962"/>
              <a:ext cx="117476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3" name="Google Shape;1089;p4"/>
            <p:cNvSpPr/>
            <p:nvPr/>
          </p:nvSpPr>
          <p:spPr>
            <a:xfrm rot="10800000">
              <a:off x="146025" y="3508375"/>
              <a:ext cx="117476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4" name="Google Shape;1090;p4"/>
            <p:cNvSpPr/>
            <p:nvPr/>
          </p:nvSpPr>
          <p:spPr>
            <a:xfrm rot="10800000">
              <a:off x="146025" y="3362325"/>
              <a:ext cx="117476" cy="11745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5" name="Google Shape;1091;p4"/>
            <p:cNvSpPr/>
            <p:nvPr/>
          </p:nvSpPr>
          <p:spPr>
            <a:xfrm rot="10800000">
              <a:off x="146025" y="3068636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6" name="Google Shape;1092;p4"/>
            <p:cNvSpPr/>
            <p:nvPr/>
          </p:nvSpPr>
          <p:spPr>
            <a:xfrm rot="10800000">
              <a:off x="146025" y="2922610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7" name="Google Shape;1093;p4"/>
            <p:cNvSpPr/>
            <p:nvPr/>
          </p:nvSpPr>
          <p:spPr>
            <a:xfrm rot="10800000">
              <a:off x="146025" y="2776536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8" name="Google Shape;1094;p4"/>
            <p:cNvSpPr/>
            <p:nvPr/>
          </p:nvSpPr>
          <p:spPr>
            <a:xfrm rot="10800000">
              <a:off x="146025" y="2486025"/>
              <a:ext cx="117476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9" name="Google Shape;1095;p4"/>
            <p:cNvSpPr/>
            <p:nvPr/>
          </p:nvSpPr>
          <p:spPr>
            <a:xfrm rot="10800000">
              <a:off x="146025" y="2338411"/>
              <a:ext cx="117476" cy="11742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0" name="Google Shape;1096;p4"/>
            <p:cNvSpPr/>
            <p:nvPr/>
          </p:nvSpPr>
          <p:spPr>
            <a:xfrm rot="10800000">
              <a:off x="146025" y="2192361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1" name="Google Shape;1097;p4"/>
            <p:cNvSpPr/>
            <p:nvPr/>
          </p:nvSpPr>
          <p:spPr>
            <a:xfrm rot="10800000">
              <a:off x="146025" y="1755775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2" name="Google Shape;1098;p4"/>
            <p:cNvSpPr/>
            <p:nvPr/>
          </p:nvSpPr>
          <p:spPr>
            <a:xfrm rot="10800000">
              <a:off x="146025" y="1609749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3" name="Google Shape;1099;p4"/>
            <p:cNvSpPr/>
            <p:nvPr/>
          </p:nvSpPr>
          <p:spPr>
            <a:xfrm rot="10800000">
              <a:off x="146025" y="1463675"/>
              <a:ext cx="117476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4" name="Google Shape;1100;p4"/>
            <p:cNvSpPr/>
            <p:nvPr/>
          </p:nvSpPr>
          <p:spPr>
            <a:xfrm rot="10800000">
              <a:off x="146025" y="1168400"/>
              <a:ext cx="117476" cy="11906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5" name="Google Shape;1101;p4"/>
            <p:cNvSpPr/>
            <p:nvPr/>
          </p:nvSpPr>
          <p:spPr>
            <a:xfrm rot="10800000">
              <a:off x="146025" y="1022350"/>
              <a:ext cx="117476" cy="11903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6" name="Google Shape;1102;p4"/>
            <p:cNvSpPr/>
            <p:nvPr/>
          </p:nvSpPr>
          <p:spPr>
            <a:xfrm rot="10800000">
              <a:off x="146025" y="876325"/>
              <a:ext cx="117476" cy="11903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7" name="Google Shape;1103;p4"/>
            <p:cNvSpPr/>
            <p:nvPr/>
          </p:nvSpPr>
          <p:spPr>
            <a:xfrm rot="10800000">
              <a:off x="146025" y="730250"/>
              <a:ext cx="117476" cy="11903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8" name="Google Shape;1104;p4"/>
            <p:cNvSpPr/>
            <p:nvPr/>
          </p:nvSpPr>
          <p:spPr>
            <a:xfrm rot="10800000">
              <a:off x="146025" y="439737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9" name="Google Shape;1105;p4"/>
            <p:cNvSpPr/>
            <p:nvPr/>
          </p:nvSpPr>
          <p:spPr>
            <a:xfrm rot="10800000">
              <a:off x="146025" y="293711"/>
              <a:ext cx="117476" cy="11742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0" name="Google Shape;1106;p4"/>
            <p:cNvSpPr/>
            <p:nvPr/>
          </p:nvSpPr>
          <p:spPr>
            <a:xfrm rot="10800000">
              <a:off x="146025" y="1587"/>
              <a:ext cx="117476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1" name="Google Shape;1107;p4"/>
            <p:cNvSpPr/>
            <p:nvPr/>
          </p:nvSpPr>
          <p:spPr>
            <a:xfrm rot="10800000">
              <a:off x="-1" y="4970486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2" name="Google Shape;1108;p4"/>
            <p:cNvSpPr/>
            <p:nvPr/>
          </p:nvSpPr>
          <p:spPr>
            <a:xfrm rot="10800000">
              <a:off x="-1" y="4678386"/>
              <a:ext cx="117428" cy="11742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3" name="Google Shape;1109;p4"/>
            <p:cNvSpPr/>
            <p:nvPr/>
          </p:nvSpPr>
          <p:spPr>
            <a:xfrm rot="10800000">
              <a:off x="-1" y="4237061"/>
              <a:ext cx="117428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4" name="Google Shape;1110;p4"/>
            <p:cNvSpPr/>
            <p:nvPr/>
          </p:nvSpPr>
          <p:spPr>
            <a:xfrm rot="10800000">
              <a:off x="-1" y="4090987"/>
              <a:ext cx="117428" cy="11903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5" name="Google Shape;1111;p4"/>
            <p:cNvSpPr/>
            <p:nvPr/>
          </p:nvSpPr>
          <p:spPr>
            <a:xfrm rot="10800000">
              <a:off x="-1" y="3798887"/>
              <a:ext cx="117428" cy="1190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6" name="Google Shape;1112;p4"/>
            <p:cNvSpPr/>
            <p:nvPr/>
          </p:nvSpPr>
          <p:spPr>
            <a:xfrm rot="10800000">
              <a:off x="-1" y="3652862"/>
              <a:ext cx="117428" cy="11901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7" name="Google Shape;1113;p4"/>
            <p:cNvSpPr/>
            <p:nvPr/>
          </p:nvSpPr>
          <p:spPr>
            <a:xfrm rot="10800000">
              <a:off x="-1" y="3068636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8" name="Google Shape;1114;p4"/>
            <p:cNvSpPr/>
            <p:nvPr/>
          </p:nvSpPr>
          <p:spPr>
            <a:xfrm rot="10800000">
              <a:off x="-1" y="2922610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9" name="Google Shape;1115;p4"/>
            <p:cNvSpPr/>
            <p:nvPr/>
          </p:nvSpPr>
          <p:spPr>
            <a:xfrm rot="10800000">
              <a:off x="-1" y="2776536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0" name="Google Shape;1116;p4"/>
            <p:cNvSpPr/>
            <p:nvPr/>
          </p:nvSpPr>
          <p:spPr>
            <a:xfrm rot="10800000">
              <a:off x="-1" y="2630511"/>
              <a:ext cx="117428" cy="11742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1" name="Google Shape;1117;p4"/>
            <p:cNvSpPr/>
            <p:nvPr/>
          </p:nvSpPr>
          <p:spPr>
            <a:xfrm rot="10800000">
              <a:off x="-1" y="2338411"/>
              <a:ext cx="117428" cy="117427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2" name="Google Shape;1118;p4"/>
            <p:cNvSpPr/>
            <p:nvPr/>
          </p:nvSpPr>
          <p:spPr>
            <a:xfrm rot="10800000">
              <a:off x="-1" y="2046287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3" name="Google Shape;1119;p4"/>
            <p:cNvSpPr/>
            <p:nvPr/>
          </p:nvSpPr>
          <p:spPr>
            <a:xfrm rot="10800000">
              <a:off x="-1" y="1900261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4" name="Google Shape;1120;p4"/>
            <p:cNvSpPr/>
            <p:nvPr/>
          </p:nvSpPr>
          <p:spPr>
            <a:xfrm rot="10800000">
              <a:off x="-1" y="1609749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5" name="Google Shape;1121;p4"/>
            <p:cNvSpPr/>
            <p:nvPr/>
          </p:nvSpPr>
          <p:spPr>
            <a:xfrm rot="10800000">
              <a:off x="-1" y="1463675"/>
              <a:ext cx="117428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6" name="Google Shape;1122;p4"/>
            <p:cNvSpPr/>
            <p:nvPr/>
          </p:nvSpPr>
          <p:spPr>
            <a:xfrm rot="10800000">
              <a:off x="-1" y="1314475"/>
              <a:ext cx="117428" cy="11901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7" name="Google Shape;1123;p4"/>
            <p:cNvSpPr/>
            <p:nvPr/>
          </p:nvSpPr>
          <p:spPr>
            <a:xfrm rot="10800000">
              <a:off x="-1" y="1168400"/>
              <a:ext cx="117428" cy="119063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8" name="Google Shape;1124;p4"/>
            <p:cNvSpPr/>
            <p:nvPr/>
          </p:nvSpPr>
          <p:spPr>
            <a:xfrm rot="10800000">
              <a:off x="-1" y="730250"/>
              <a:ext cx="117428" cy="11903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9" name="Google Shape;1125;p4"/>
            <p:cNvSpPr/>
            <p:nvPr/>
          </p:nvSpPr>
          <p:spPr>
            <a:xfrm rot="10800000">
              <a:off x="-1" y="585811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0" name="Google Shape;1126;p4"/>
            <p:cNvSpPr/>
            <p:nvPr/>
          </p:nvSpPr>
          <p:spPr>
            <a:xfrm rot="10800000">
              <a:off x="-1" y="293711"/>
              <a:ext cx="117428" cy="11742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1" name="Google Shape;1127;p4"/>
            <p:cNvSpPr/>
            <p:nvPr/>
          </p:nvSpPr>
          <p:spPr>
            <a:xfrm rot="10800000">
              <a:off x="-1" y="147637"/>
              <a:ext cx="117428" cy="11747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2" name="Google Shape;1128;p4"/>
            <p:cNvSpPr/>
            <p:nvPr/>
          </p:nvSpPr>
          <p:spPr>
            <a:xfrm rot="10800000">
              <a:off x="-1" y="1587"/>
              <a:ext cx="117428" cy="11745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533" name="Google Shape;1129;p4"/>
          <p:cNvGrpSpPr/>
          <p:nvPr/>
        </p:nvGrpSpPr>
        <p:grpSpPr>
          <a:xfrm>
            <a:off x="6661173" y="26987"/>
            <a:ext cx="2309791" cy="5086351"/>
            <a:chOff x="0" y="0"/>
            <a:chExt cx="2309789" cy="5086350"/>
          </a:xfrm>
        </p:grpSpPr>
        <p:sp>
          <p:nvSpPr>
            <p:cNvPr id="1414" name="Google Shape;1130;p4"/>
            <p:cNvSpPr/>
            <p:nvPr/>
          </p:nvSpPr>
          <p:spPr>
            <a:xfrm rot="10800000">
              <a:off x="2192314" y="4968899"/>
              <a:ext cx="117476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5" name="Google Shape;1131;p4"/>
            <p:cNvSpPr/>
            <p:nvPr/>
          </p:nvSpPr>
          <p:spPr>
            <a:xfrm rot="10800000">
              <a:off x="2192314" y="4530749"/>
              <a:ext cx="117476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6" name="Google Shape;1132;p4"/>
            <p:cNvSpPr/>
            <p:nvPr/>
          </p:nvSpPr>
          <p:spPr>
            <a:xfrm rot="10800000">
              <a:off x="2192314" y="4235475"/>
              <a:ext cx="117476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7" name="Google Shape;1133;p4"/>
            <p:cNvSpPr/>
            <p:nvPr/>
          </p:nvSpPr>
          <p:spPr>
            <a:xfrm rot="10800000">
              <a:off x="2192314" y="3797301"/>
              <a:ext cx="117476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8" name="Google Shape;1134;p4"/>
            <p:cNvSpPr/>
            <p:nvPr/>
          </p:nvSpPr>
          <p:spPr>
            <a:xfrm rot="10800000">
              <a:off x="2192314" y="3651275"/>
              <a:ext cx="117476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9" name="Google Shape;1135;p4"/>
            <p:cNvSpPr/>
            <p:nvPr/>
          </p:nvSpPr>
          <p:spPr>
            <a:xfrm rot="10800000">
              <a:off x="2192314" y="3214711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0" name="Google Shape;1136;p4"/>
            <p:cNvSpPr/>
            <p:nvPr/>
          </p:nvSpPr>
          <p:spPr>
            <a:xfrm rot="10800000">
              <a:off x="2192314" y="2630511"/>
              <a:ext cx="117476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1" name="Google Shape;1137;p4"/>
            <p:cNvSpPr/>
            <p:nvPr/>
          </p:nvSpPr>
          <p:spPr>
            <a:xfrm rot="10800000">
              <a:off x="2192314" y="2046287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2" name="Google Shape;1138;p4"/>
            <p:cNvSpPr/>
            <p:nvPr/>
          </p:nvSpPr>
          <p:spPr>
            <a:xfrm rot="10800000">
              <a:off x="2192314" y="1900261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3" name="Google Shape;1139;p4"/>
            <p:cNvSpPr/>
            <p:nvPr/>
          </p:nvSpPr>
          <p:spPr>
            <a:xfrm rot="10800000">
              <a:off x="2192314" y="1312887"/>
              <a:ext cx="117476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4" name="Google Shape;1140;p4"/>
            <p:cNvSpPr/>
            <p:nvPr/>
          </p:nvSpPr>
          <p:spPr>
            <a:xfrm rot="10800000">
              <a:off x="2192314" y="584224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5" name="Google Shape;1141;p4"/>
            <p:cNvSpPr/>
            <p:nvPr/>
          </p:nvSpPr>
          <p:spPr>
            <a:xfrm rot="10800000">
              <a:off x="2192314" y="146049"/>
              <a:ext cx="117476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6" name="Google Shape;1142;p4"/>
            <p:cNvSpPr/>
            <p:nvPr/>
          </p:nvSpPr>
          <p:spPr>
            <a:xfrm rot="10800000">
              <a:off x="2046288" y="4822825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7" name="Google Shape;1143;p4"/>
            <p:cNvSpPr/>
            <p:nvPr/>
          </p:nvSpPr>
          <p:spPr>
            <a:xfrm rot="10800000">
              <a:off x="2046288" y="4530749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8" name="Google Shape;1144;p4"/>
            <p:cNvSpPr/>
            <p:nvPr/>
          </p:nvSpPr>
          <p:spPr>
            <a:xfrm rot="10800000">
              <a:off x="2046288" y="4384675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9" name="Google Shape;1145;p4"/>
            <p:cNvSpPr/>
            <p:nvPr/>
          </p:nvSpPr>
          <p:spPr>
            <a:xfrm rot="10800000">
              <a:off x="2046288" y="3943375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0" name="Google Shape;1146;p4"/>
            <p:cNvSpPr/>
            <p:nvPr/>
          </p:nvSpPr>
          <p:spPr>
            <a:xfrm rot="10800000">
              <a:off x="2046288" y="350678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1" name="Google Shape;1147;p4"/>
            <p:cNvSpPr/>
            <p:nvPr/>
          </p:nvSpPr>
          <p:spPr>
            <a:xfrm rot="10800000">
              <a:off x="2046288" y="336073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2" name="Google Shape;1148;p4"/>
            <p:cNvSpPr/>
            <p:nvPr/>
          </p:nvSpPr>
          <p:spPr>
            <a:xfrm rot="10800000">
              <a:off x="2046288" y="321471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3" name="Google Shape;1149;p4"/>
            <p:cNvSpPr/>
            <p:nvPr/>
          </p:nvSpPr>
          <p:spPr>
            <a:xfrm rot="10800000">
              <a:off x="2046288" y="2484436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4" name="Google Shape;1150;p4"/>
            <p:cNvSpPr/>
            <p:nvPr/>
          </p:nvSpPr>
          <p:spPr>
            <a:xfrm rot="10800000">
              <a:off x="2046288" y="219236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5" name="Google Shape;1151;p4"/>
            <p:cNvSpPr/>
            <p:nvPr/>
          </p:nvSpPr>
          <p:spPr>
            <a:xfrm rot="10800000">
              <a:off x="2046288" y="175418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6" name="Google Shape;1152;p4"/>
            <p:cNvSpPr/>
            <p:nvPr/>
          </p:nvSpPr>
          <p:spPr>
            <a:xfrm rot="10800000">
              <a:off x="2046288" y="1020763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7" name="Google Shape;1153;p4"/>
            <p:cNvSpPr/>
            <p:nvPr/>
          </p:nvSpPr>
          <p:spPr>
            <a:xfrm rot="10800000">
              <a:off x="2046288" y="874736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8" name="Google Shape;1154;p4"/>
            <p:cNvSpPr/>
            <p:nvPr/>
          </p:nvSpPr>
          <p:spPr>
            <a:xfrm rot="10800000">
              <a:off x="2046288" y="43814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9" name="Google Shape;1155;p4"/>
            <p:cNvSpPr/>
            <p:nvPr/>
          </p:nvSpPr>
          <p:spPr>
            <a:xfrm rot="10800000">
              <a:off x="1900238" y="496889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0" name="Google Shape;1156;p4"/>
            <p:cNvSpPr/>
            <p:nvPr/>
          </p:nvSpPr>
          <p:spPr>
            <a:xfrm rot="10800000">
              <a:off x="1900238" y="4676799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1" name="Google Shape;1157;p4"/>
            <p:cNvSpPr/>
            <p:nvPr/>
          </p:nvSpPr>
          <p:spPr>
            <a:xfrm rot="10800000">
              <a:off x="1900238" y="4235475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2" name="Google Shape;1158;p4"/>
            <p:cNvSpPr/>
            <p:nvPr/>
          </p:nvSpPr>
          <p:spPr>
            <a:xfrm rot="10800000">
              <a:off x="1900238" y="4089401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3" name="Google Shape;1159;p4"/>
            <p:cNvSpPr/>
            <p:nvPr/>
          </p:nvSpPr>
          <p:spPr>
            <a:xfrm rot="10800000">
              <a:off x="1900238" y="3797301"/>
              <a:ext cx="117452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4" name="Google Shape;1160;p4"/>
            <p:cNvSpPr/>
            <p:nvPr/>
          </p:nvSpPr>
          <p:spPr>
            <a:xfrm rot="10800000">
              <a:off x="1900238" y="3651275"/>
              <a:ext cx="117452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5" name="Google Shape;1161;p4"/>
            <p:cNvSpPr/>
            <p:nvPr/>
          </p:nvSpPr>
          <p:spPr>
            <a:xfrm rot="10800000">
              <a:off x="1900238" y="30686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6" name="Google Shape;1162;p4"/>
            <p:cNvSpPr/>
            <p:nvPr/>
          </p:nvSpPr>
          <p:spPr>
            <a:xfrm rot="10800000">
              <a:off x="1900238" y="2922610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7" name="Google Shape;1163;p4"/>
            <p:cNvSpPr/>
            <p:nvPr/>
          </p:nvSpPr>
          <p:spPr>
            <a:xfrm rot="10800000">
              <a:off x="1900238" y="26305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8" name="Google Shape;1164;p4"/>
            <p:cNvSpPr/>
            <p:nvPr/>
          </p:nvSpPr>
          <p:spPr>
            <a:xfrm rot="10800000">
              <a:off x="1900238" y="2484436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9" name="Google Shape;1165;p4"/>
            <p:cNvSpPr/>
            <p:nvPr/>
          </p:nvSpPr>
          <p:spPr>
            <a:xfrm rot="10800000">
              <a:off x="1900238" y="21923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0" name="Google Shape;1166;p4"/>
            <p:cNvSpPr/>
            <p:nvPr/>
          </p:nvSpPr>
          <p:spPr>
            <a:xfrm rot="10800000">
              <a:off x="1900238" y="20462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1" name="Google Shape;1167;p4"/>
            <p:cNvSpPr/>
            <p:nvPr/>
          </p:nvSpPr>
          <p:spPr>
            <a:xfrm rot="10800000">
              <a:off x="1900238" y="19002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2" name="Google Shape;1168;p4"/>
            <p:cNvSpPr/>
            <p:nvPr/>
          </p:nvSpPr>
          <p:spPr>
            <a:xfrm rot="10800000">
              <a:off x="1900238" y="17541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3" name="Google Shape;1169;p4"/>
            <p:cNvSpPr/>
            <p:nvPr/>
          </p:nvSpPr>
          <p:spPr>
            <a:xfrm rot="10800000">
              <a:off x="1900238" y="1312887"/>
              <a:ext cx="117452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4" name="Google Shape;1170;p4"/>
            <p:cNvSpPr/>
            <p:nvPr/>
          </p:nvSpPr>
          <p:spPr>
            <a:xfrm rot="10800000">
              <a:off x="1900238" y="1166813"/>
              <a:ext cx="117452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5" name="Google Shape;1171;p4"/>
            <p:cNvSpPr/>
            <p:nvPr/>
          </p:nvSpPr>
          <p:spPr>
            <a:xfrm rot="10800000">
              <a:off x="1900238" y="1020763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6" name="Google Shape;1172;p4"/>
            <p:cNvSpPr/>
            <p:nvPr/>
          </p:nvSpPr>
          <p:spPr>
            <a:xfrm rot="10800000">
              <a:off x="1900238" y="728662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7" name="Google Shape;1173;p4"/>
            <p:cNvSpPr/>
            <p:nvPr/>
          </p:nvSpPr>
          <p:spPr>
            <a:xfrm rot="10800000">
              <a:off x="1900238" y="438149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8" name="Google Shape;1174;p4"/>
            <p:cNvSpPr/>
            <p:nvPr/>
          </p:nvSpPr>
          <p:spPr>
            <a:xfrm rot="10800000">
              <a:off x="1900238" y="-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9" name="Google Shape;1175;p4"/>
            <p:cNvSpPr/>
            <p:nvPr/>
          </p:nvSpPr>
          <p:spPr>
            <a:xfrm rot="10800000">
              <a:off x="1754163" y="496889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0" name="Google Shape;1176;p4"/>
            <p:cNvSpPr/>
            <p:nvPr/>
          </p:nvSpPr>
          <p:spPr>
            <a:xfrm rot="10800000">
              <a:off x="1754163" y="4676799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1" name="Google Shape;1177;p4"/>
            <p:cNvSpPr/>
            <p:nvPr/>
          </p:nvSpPr>
          <p:spPr>
            <a:xfrm rot="10800000">
              <a:off x="1754163" y="453074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2" name="Google Shape;1178;p4"/>
            <p:cNvSpPr/>
            <p:nvPr/>
          </p:nvSpPr>
          <p:spPr>
            <a:xfrm rot="10800000">
              <a:off x="1754163" y="4384675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3" name="Google Shape;1179;p4"/>
            <p:cNvSpPr/>
            <p:nvPr/>
          </p:nvSpPr>
          <p:spPr>
            <a:xfrm rot="10800000">
              <a:off x="1754163" y="4235475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4" name="Google Shape;1180;p4"/>
            <p:cNvSpPr/>
            <p:nvPr/>
          </p:nvSpPr>
          <p:spPr>
            <a:xfrm rot="10800000">
              <a:off x="1754163" y="4089401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5" name="Google Shape;1181;p4"/>
            <p:cNvSpPr/>
            <p:nvPr/>
          </p:nvSpPr>
          <p:spPr>
            <a:xfrm rot="10800000">
              <a:off x="1754163" y="3943375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6" name="Google Shape;1182;p4"/>
            <p:cNvSpPr/>
            <p:nvPr/>
          </p:nvSpPr>
          <p:spPr>
            <a:xfrm rot="10800000">
              <a:off x="1754163" y="3797301"/>
              <a:ext cx="117452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7" name="Google Shape;1183;p4"/>
            <p:cNvSpPr/>
            <p:nvPr/>
          </p:nvSpPr>
          <p:spPr>
            <a:xfrm rot="10800000">
              <a:off x="1754163" y="3651275"/>
              <a:ext cx="117452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8" name="Google Shape;1184;p4"/>
            <p:cNvSpPr/>
            <p:nvPr/>
          </p:nvSpPr>
          <p:spPr>
            <a:xfrm rot="10800000">
              <a:off x="1754163" y="3506787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9" name="Google Shape;1185;p4"/>
            <p:cNvSpPr/>
            <p:nvPr/>
          </p:nvSpPr>
          <p:spPr>
            <a:xfrm rot="10800000">
              <a:off x="1754163" y="336073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0" name="Google Shape;1186;p4"/>
            <p:cNvSpPr/>
            <p:nvPr/>
          </p:nvSpPr>
          <p:spPr>
            <a:xfrm rot="10800000">
              <a:off x="1754163" y="321471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1" name="Google Shape;1187;p4"/>
            <p:cNvSpPr/>
            <p:nvPr/>
          </p:nvSpPr>
          <p:spPr>
            <a:xfrm rot="10800000">
              <a:off x="1754163" y="30686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2" name="Google Shape;1188;p4"/>
            <p:cNvSpPr/>
            <p:nvPr/>
          </p:nvSpPr>
          <p:spPr>
            <a:xfrm rot="10800000">
              <a:off x="1754163" y="27765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3" name="Google Shape;1189;p4"/>
            <p:cNvSpPr/>
            <p:nvPr/>
          </p:nvSpPr>
          <p:spPr>
            <a:xfrm rot="10800000">
              <a:off x="1754163" y="26305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4" name="Google Shape;1190;p4"/>
            <p:cNvSpPr/>
            <p:nvPr/>
          </p:nvSpPr>
          <p:spPr>
            <a:xfrm rot="10800000">
              <a:off x="1754163" y="23384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5" name="Google Shape;1191;p4"/>
            <p:cNvSpPr/>
            <p:nvPr/>
          </p:nvSpPr>
          <p:spPr>
            <a:xfrm rot="10800000">
              <a:off x="1754163" y="21923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6" name="Google Shape;1192;p4"/>
            <p:cNvSpPr/>
            <p:nvPr/>
          </p:nvSpPr>
          <p:spPr>
            <a:xfrm rot="10800000">
              <a:off x="1754163" y="20462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7" name="Google Shape;1193;p4"/>
            <p:cNvSpPr/>
            <p:nvPr/>
          </p:nvSpPr>
          <p:spPr>
            <a:xfrm rot="10800000">
              <a:off x="1754163" y="19002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8" name="Google Shape;1194;p4"/>
            <p:cNvSpPr/>
            <p:nvPr/>
          </p:nvSpPr>
          <p:spPr>
            <a:xfrm rot="10800000">
              <a:off x="1754163" y="17541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9" name="Google Shape;1195;p4"/>
            <p:cNvSpPr/>
            <p:nvPr/>
          </p:nvSpPr>
          <p:spPr>
            <a:xfrm rot="10800000">
              <a:off x="1754163" y="16081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0" name="Google Shape;1196;p4"/>
            <p:cNvSpPr/>
            <p:nvPr/>
          </p:nvSpPr>
          <p:spPr>
            <a:xfrm rot="10800000">
              <a:off x="1754163" y="1462087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1" name="Google Shape;1197;p4"/>
            <p:cNvSpPr/>
            <p:nvPr/>
          </p:nvSpPr>
          <p:spPr>
            <a:xfrm rot="10800000">
              <a:off x="1754163" y="1312887"/>
              <a:ext cx="117452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2" name="Google Shape;1198;p4"/>
            <p:cNvSpPr/>
            <p:nvPr/>
          </p:nvSpPr>
          <p:spPr>
            <a:xfrm rot="10800000">
              <a:off x="1754163" y="1020763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3" name="Google Shape;1199;p4"/>
            <p:cNvSpPr/>
            <p:nvPr/>
          </p:nvSpPr>
          <p:spPr>
            <a:xfrm rot="10800000">
              <a:off x="1754163" y="874736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4" name="Google Shape;1200;p4"/>
            <p:cNvSpPr/>
            <p:nvPr/>
          </p:nvSpPr>
          <p:spPr>
            <a:xfrm rot="10800000">
              <a:off x="1754163" y="728662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5" name="Google Shape;1201;p4"/>
            <p:cNvSpPr/>
            <p:nvPr/>
          </p:nvSpPr>
          <p:spPr>
            <a:xfrm rot="10800000">
              <a:off x="1754163" y="584224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6" name="Google Shape;1202;p4"/>
            <p:cNvSpPr/>
            <p:nvPr/>
          </p:nvSpPr>
          <p:spPr>
            <a:xfrm rot="10800000">
              <a:off x="1754163" y="438149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7" name="Google Shape;1203;p4"/>
            <p:cNvSpPr/>
            <p:nvPr/>
          </p:nvSpPr>
          <p:spPr>
            <a:xfrm rot="10800000">
              <a:off x="1754163" y="292124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8" name="Google Shape;1204;p4"/>
            <p:cNvSpPr/>
            <p:nvPr/>
          </p:nvSpPr>
          <p:spPr>
            <a:xfrm rot="10800000">
              <a:off x="1754163" y="146049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9" name="Google Shape;1205;p4"/>
            <p:cNvSpPr/>
            <p:nvPr/>
          </p:nvSpPr>
          <p:spPr>
            <a:xfrm rot="10800000">
              <a:off x="1754163" y="-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0" name="Google Shape;1206;p4"/>
            <p:cNvSpPr/>
            <p:nvPr/>
          </p:nvSpPr>
          <p:spPr>
            <a:xfrm rot="10800000">
              <a:off x="1608138" y="4968899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1" name="Google Shape;1207;p4"/>
            <p:cNvSpPr/>
            <p:nvPr/>
          </p:nvSpPr>
          <p:spPr>
            <a:xfrm rot="10800000">
              <a:off x="1608138" y="4384675"/>
              <a:ext cx="11745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2" name="Google Shape;1208;p4"/>
            <p:cNvSpPr/>
            <p:nvPr/>
          </p:nvSpPr>
          <p:spPr>
            <a:xfrm rot="10800000">
              <a:off x="1608138" y="4235475"/>
              <a:ext cx="117452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3" name="Google Shape;1209;p4"/>
            <p:cNvSpPr/>
            <p:nvPr/>
          </p:nvSpPr>
          <p:spPr>
            <a:xfrm rot="10800000">
              <a:off x="1608138" y="3797301"/>
              <a:ext cx="117452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4" name="Google Shape;1210;p4"/>
            <p:cNvSpPr/>
            <p:nvPr/>
          </p:nvSpPr>
          <p:spPr>
            <a:xfrm rot="10800000">
              <a:off x="1608138" y="3506787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5" name="Google Shape;1211;p4"/>
            <p:cNvSpPr/>
            <p:nvPr/>
          </p:nvSpPr>
          <p:spPr>
            <a:xfrm rot="10800000">
              <a:off x="1608138" y="30686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6" name="Google Shape;1212;p4"/>
            <p:cNvSpPr/>
            <p:nvPr/>
          </p:nvSpPr>
          <p:spPr>
            <a:xfrm rot="10800000">
              <a:off x="1608138" y="2776536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7" name="Google Shape;1213;p4"/>
            <p:cNvSpPr/>
            <p:nvPr/>
          </p:nvSpPr>
          <p:spPr>
            <a:xfrm rot="10800000">
              <a:off x="1608138" y="2484436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8" name="Google Shape;1214;p4"/>
            <p:cNvSpPr/>
            <p:nvPr/>
          </p:nvSpPr>
          <p:spPr>
            <a:xfrm rot="10800000">
              <a:off x="1608138" y="2338411"/>
              <a:ext cx="117452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9" name="Google Shape;1215;p4"/>
            <p:cNvSpPr/>
            <p:nvPr/>
          </p:nvSpPr>
          <p:spPr>
            <a:xfrm rot="10800000">
              <a:off x="1608138" y="2046287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0" name="Google Shape;1216;p4"/>
            <p:cNvSpPr/>
            <p:nvPr/>
          </p:nvSpPr>
          <p:spPr>
            <a:xfrm rot="10800000">
              <a:off x="1608138" y="19002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1" name="Google Shape;1217;p4"/>
            <p:cNvSpPr/>
            <p:nvPr/>
          </p:nvSpPr>
          <p:spPr>
            <a:xfrm rot="10800000">
              <a:off x="1608138" y="1608161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2" name="Google Shape;1218;p4"/>
            <p:cNvSpPr/>
            <p:nvPr/>
          </p:nvSpPr>
          <p:spPr>
            <a:xfrm rot="10800000">
              <a:off x="1608138" y="1462087"/>
              <a:ext cx="117452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3" name="Google Shape;1219;p4"/>
            <p:cNvSpPr/>
            <p:nvPr/>
          </p:nvSpPr>
          <p:spPr>
            <a:xfrm rot="10800000">
              <a:off x="1608138" y="1166813"/>
              <a:ext cx="117452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4" name="Google Shape;1220;p4"/>
            <p:cNvSpPr/>
            <p:nvPr/>
          </p:nvSpPr>
          <p:spPr>
            <a:xfrm rot="10800000">
              <a:off x="1608138" y="1020763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5" name="Google Shape;1221;p4"/>
            <p:cNvSpPr/>
            <p:nvPr/>
          </p:nvSpPr>
          <p:spPr>
            <a:xfrm rot="10800000">
              <a:off x="1608138" y="874736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6" name="Google Shape;1222;p4"/>
            <p:cNvSpPr/>
            <p:nvPr/>
          </p:nvSpPr>
          <p:spPr>
            <a:xfrm rot="10800000">
              <a:off x="1608138" y="728662"/>
              <a:ext cx="117452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7" name="Google Shape;1223;p4"/>
            <p:cNvSpPr/>
            <p:nvPr/>
          </p:nvSpPr>
          <p:spPr>
            <a:xfrm rot="10800000">
              <a:off x="1608138" y="438149"/>
              <a:ext cx="117452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8" name="Google Shape;1224;p4"/>
            <p:cNvSpPr/>
            <p:nvPr/>
          </p:nvSpPr>
          <p:spPr>
            <a:xfrm rot="10800000">
              <a:off x="1608138" y="146049"/>
              <a:ext cx="11745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9" name="Google Shape;1225;p4"/>
            <p:cNvSpPr/>
            <p:nvPr/>
          </p:nvSpPr>
          <p:spPr>
            <a:xfrm rot="10800000">
              <a:off x="1462063" y="4968899"/>
              <a:ext cx="117453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0" name="Google Shape;1226;p4"/>
            <p:cNvSpPr/>
            <p:nvPr/>
          </p:nvSpPr>
          <p:spPr>
            <a:xfrm rot="10800000">
              <a:off x="1462063" y="4384675"/>
              <a:ext cx="117453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1" name="Google Shape;1227;p4"/>
            <p:cNvSpPr/>
            <p:nvPr/>
          </p:nvSpPr>
          <p:spPr>
            <a:xfrm rot="10800000">
              <a:off x="1462063" y="4089401"/>
              <a:ext cx="117453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2" name="Google Shape;1228;p4"/>
            <p:cNvSpPr/>
            <p:nvPr/>
          </p:nvSpPr>
          <p:spPr>
            <a:xfrm rot="10800000">
              <a:off x="1462063" y="3797301"/>
              <a:ext cx="117453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3" name="Google Shape;1229;p4"/>
            <p:cNvSpPr/>
            <p:nvPr/>
          </p:nvSpPr>
          <p:spPr>
            <a:xfrm rot="10800000">
              <a:off x="1462063" y="3362325"/>
              <a:ext cx="117453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4" name="Google Shape;1230;p4"/>
            <p:cNvSpPr/>
            <p:nvPr/>
          </p:nvSpPr>
          <p:spPr>
            <a:xfrm rot="10800000">
              <a:off x="1462063" y="2776536"/>
              <a:ext cx="117453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5" name="Google Shape;1231;p4"/>
            <p:cNvSpPr/>
            <p:nvPr/>
          </p:nvSpPr>
          <p:spPr>
            <a:xfrm rot="10800000">
              <a:off x="1462063" y="2630511"/>
              <a:ext cx="117453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6" name="Google Shape;1232;p4"/>
            <p:cNvSpPr/>
            <p:nvPr/>
          </p:nvSpPr>
          <p:spPr>
            <a:xfrm rot="10800000">
              <a:off x="1462063" y="1608161"/>
              <a:ext cx="117453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7" name="Google Shape;1233;p4"/>
            <p:cNvSpPr/>
            <p:nvPr/>
          </p:nvSpPr>
          <p:spPr>
            <a:xfrm rot="10800000">
              <a:off x="1462063" y="1166813"/>
              <a:ext cx="117453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8" name="Google Shape;1234;p4"/>
            <p:cNvSpPr/>
            <p:nvPr/>
          </p:nvSpPr>
          <p:spPr>
            <a:xfrm rot="10800000">
              <a:off x="1462063" y="438149"/>
              <a:ext cx="117453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9" name="Google Shape;1235;p4"/>
            <p:cNvSpPr/>
            <p:nvPr/>
          </p:nvSpPr>
          <p:spPr>
            <a:xfrm rot="10800000">
              <a:off x="1462063" y="-1"/>
              <a:ext cx="117453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0" name="Google Shape;1236;p4"/>
            <p:cNvSpPr/>
            <p:nvPr/>
          </p:nvSpPr>
          <p:spPr>
            <a:xfrm rot="10800000">
              <a:off x="1312864" y="4822825"/>
              <a:ext cx="119013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1" name="Google Shape;1237;p4"/>
            <p:cNvSpPr/>
            <p:nvPr/>
          </p:nvSpPr>
          <p:spPr>
            <a:xfrm rot="10800000">
              <a:off x="1312864" y="4384675"/>
              <a:ext cx="119013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2" name="Google Shape;1238;p4"/>
            <p:cNvSpPr/>
            <p:nvPr/>
          </p:nvSpPr>
          <p:spPr>
            <a:xfrm rot="10800000">
              <a:off x="1312864" y="1900261"/>
              <a:ext cx="119013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3" name="Google Shape;1239;p4"/>
            <p:cNvSpPr/>
            <p:nvPr/>
          </p:nvSpPr>
          <p:spPr>
            <a:xfrm rot="10800000">
              <a:off x="1312864" y="728662"/>
              <a:ext cx="119013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4" name="Google Shape;1240;p4"/>
            <p:cNvSpPr/>
            <p:nvPr/>
          </p:nvSpPr>
          <p:spPr>
            <a:xfrm rot="10800000">
              <a:off x="1312864" y="146049"/>
              <a:ext cx="119013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5" name="Google Shape;1241;p4"/>
            <p:cNvSpPr/>
            <p:nvPr/>
          </p:nvSpPr>
          <p:spPr>
            <a:xfrm rot="10800000">
              <a:off x="1166789" y="4530749"/>
              <a:ext cx="11906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6" name="Google Shape;1242;p4"/>
            <p:cNvSpPr/>
            <p:nvPr/>
          </p:nvSpPr>
          <p:spPr>
            <a:xfrm rot="10800000">
              <a:off x="1166789" y="3362325"/>
              <a:ext cx="119062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7" name="Google Shape;1243;p4"/>
            <p:cNvSpPr/>
            <p:nvPr/>
          </p:nvSpPr>
          <p:spPr>
            <a:xfrm rot="10800000">
              <a:off x="1166789" y="2484436"/>
              <a:ext cx="119062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8" name="Google Shape;1244;p4"/>
            <p:cNvSpPr/>
            <p:nvPr/>
          </p:nvSpPr>
          <p:spPr>
            <a:xfrm rot="10800000">
              <a:off x="1020764" y="292124"/>
              <a:ext cx="119013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9" name="Google Shape;1245;p4"/>
            <p:cNvSpPr/>
            <p:nvPr/>
          </p:nvSpPr>
          <p:spPr>
            <a:xfrm rot="10800000">
              <a:off x="874713" y="584224"/>
              <a:ext cx="119039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0" name="Google Shape;1246;p4"/>
            <p:cNvSpPr/>
            <p:nvPr/>
          </p:nvSpPr>
          <p:spPr>
            <a:xfrm rot="10800000">
              <a:off x="584199" y="2630511"/>
              <a:ext cx="117453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1" name="Google Shape;1247;p4"/>
            <p:cNvSpPr/>
            <p:nvPr/>
          </p:nvSpPr>
          <p:spPr>
            <a:xfrm rot="10800000">
              <a:off x="584199" y="146049"/>
              <a:ext cx="117453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2" name="Google Shape;1248;p4"/>
            <p:cNvSpPr/>
            <p:nvPr/>
          </p:nvSpPr>
          <p:spPr>
            <a:xfrm rot="10800000">
              <a:off x="-1" y="4237061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743" name="Google Shape;1249;p4"/>
          <p:cNvGrpSpPr/>
          <p:nvPr/>
        </p:nvGrpSpPr>
        <p:grpSpPr>
          <a:xfrm>
            <a:off x="6367462" y="28575"/>
            <a:ext cx="2017713" cy="5086351"/>
            <a:chOff x="0" y="0"/>
            <a:chExt cx="2017712" cy="5086350"/>
          </a:xfrm>
        </p:grpSpPr>
        <p:sp>
          <p:nvSpPr>
            <p:cNvPr id="1534" name="Google Shape;1250;p4"/>
            <p:cNvSpPr/>
            <p:nvPr/>
          </p:nvSpPr>
          <p:spPr>
            <a:xfrm rot="10800000">
              <a:off x="1899859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5" name="Google Shape;1251;p4"/>
            <p:cNvSpPr/>
            <p:nvPr/>
          </p:nvSpPr>
          <p:spPr>
            <a:xfrm rot="10800000">
              <a:off x="1899859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6" name="Google Shape;1252;p4"/>
            <p:cNvSpPr/>
            <p:nvPr/>
          </p:nvSpPr>
          <p:spPr>
            <a:xfrm rot="10800000">
              <a:off x="1899859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7" name="Google Shape;1253;p4"/>
            <p:cNvSpPr/>
            <p:nvPr/>
          </p:nvSpPr>
          <p:spPr>
            <a:xfrm rot="10800000">
              <a:off x="1899859" y="131519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8" name="Google Shape;1254;p4"/>
            <p:cNvSpPr/>
            <p:nvPr/>
          </p:nvSpPr>
          <p:spPr>
            <a:xfrm rot="10800000">
              <a:off x="1899859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9" name="Google Shape;1255;p4"/>
            <p:cNvSpPr/>
            <p:nvPr/>
          </p:nvSpPr>
          <p:spPr>
            <a:xfrm rot="10800000">
              <a:off x="1899859" y="292267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0" name="Google Shape;1256;p4"/>
            <p:cNvSpPr/>
            <p:nvPr/>
          </p:nvSpPr>
          <p:spPr>
            <a:xfrm rot="10800000">
              <a:off x="1753703" y="467623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1" name="Google Shape;1257;p4"/>
            <p:cNvSpPr/>
            <p:nvPr/>
          </p:nvSpPr>
          <p:spPr>
            <a:xfrm rot="10800000">
              <a:off x="1753703" y="394558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2" name="Google Shape;1258;p4"/>
            <p:cNvSpPr/>
            <p:nvPr/>
          </p:nvSpPr>
          <p:spPr>
            <a:xfrm rot="10800000">
              <a:off x="1753703" y="2484240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3" name="Google Shape;1259;p4"/>
            <p:cNvSpPr/>
            <p:nvPr/>
          </p:nvSpPr>
          <p:spPr>
            <a:xfrm rot="10800000">
              <a:off x="1753703" y="1899729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4" name="Google Shape;1260;p4"/>
            <p:cNvSpPr/>
            <p:nvPr/>
          </p:nvSpPr>
          <p:spPr>
            <a:xfrm rot="10800000">
              <a:off x="1753703" y="175358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5" name="Google Shape;1261;p4"/>
            <p:cNvSpPr/>
            <p:nvPr/>
          </p:nvSpPr>
          <p:spPr>
            <a:xfrm rot="10800000">
              <a:off x="1753703" y="102292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6" name="Google Shape;1262;p4"/>
            <p:cNvSpPr/>
            <p:nvPr/>
          </p:nvSpPr>
          <p:spPr>
            <a:xfrm rot="10800000">
              <a:off x="1753703" y="146121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7" name="Google Shape;1263;p4"/>
            <p:cNvSpPr/>
            <p:nvPr/>
          </p:nvSpPr>
          <p:spPr>
            <a:xfrm rot="10800000">
              <a:off x="1607571" y="496850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8" name="Google Shape;1264;p4"/>
            <p:cNvSpPr/>
            <p:nvPr/>
          </p:nvSpPr>
          <p:spPr>
            <a:xfrm rot="10800000">
              <a:off x="1607571" y="3799434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9" name="Google Shape;1265;p4"/>
            <p:cNvSpPr/>
            <p:nvPr/>
          </p:nvSpPr>
          <p:spPr>
            <a:xfrm rot="10800000">
              <a:off x="1607571" y="3507166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0" name="Google Shape;1266;p4"/>
            <p:cNvSpPr/>
            <p:nvPr/>
          </p:nvSpPr>
          <p:spPr>
            <a:xfrm rot="10800000">
              <a:off x="1607571" y="336104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1" name="Google Shape;1267;p4"/>
            <p:cNvSpPr/>
            <p:nvPr/>
          </p:nvSpPr>
          <p:spPr>
            <a:xfrm rot="10800000">
              <a:off x="1607571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2" name="Google Shape;1268;p4"/>
            <p:cNvSpPr/>
            <p:nvPr/>
          </p:nvSpPr>
          <p:spPr>
            <a:xfrm rot="10800000">
              <a:off x="1607571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3" name="Google Shape;1269;p4"/>
            <p:cNvSpPr/>
            <p:nvPr/>
          </p:nvSpPr>
          <p:spPr>
            <a:xfrm rot="10800000">
              <a:off x="1607571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4" name="Google Shape;1270;p4"/>
            <p:cNvSpPr/>
            <p:nvPr/>
          </p:nvSpPr>
          <p:spPr>
            <a:xfrm rot="10800000">
              <a:off x="1607571" y="277650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5" name="Google Shape;1271;p4"/>
            <p:cNvSpPr/>
            <p:nvPr/>
          </p:nvSpPr>
          <p:spPr>
            <a:xfrm rot="10800000">
              <a:off x="1607571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6" name="Google Shape;1272;p4"/>
            <p:cNvSpPr/>
            <p:nvPr/>
          </p:nvSpPr>
          <p:spPr>
            <a:xfrm rot="10800000">
              <a:off x="1607571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7" name="Google Shape;1273;p4"/>
            <p:cNvSpPr/>
            <p:nvPr/>
          </p:nvSpPr>
          <p:spPr>
            <a:xfrm rot="10800000">
              <a:off x="1607571" y="2338118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8" name="Google Shape;1274;p4"/>
            <p:cNvSpPr/>
            <p:nvPr/>
          </p:nvSpPr>
          <p:spPr>
            <a:xfrm rot="10800000">
              <a:off x="1607571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9" name="Google Shape;1275;p4"/>
            <p:cNvSpPr/>
            <p:nvPr/>
          </p:nvSpPr>
          <p:spPr>
            <a:xfrm rot="10800000">
              <a:off x="1607571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0" name="Google Shape;1276;p4"/>
            <p:cNvSpPr/>
            <p:nvPr/>
          </p:nvSpPr>
          <p:spPr>
            <a:xfrm rot="10800000">
              <a:off x="1607571" y="131519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1" name="Google Shape;1277;p4"/>
            <p:cNvSpPr/>
            <p:nvPr/>
          </p:nvSpPr>
          <p:spPr>
            <a:xfrm rot="10800000">
              <a:off x="1607571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2" name="Google Shape;1278;p4"/>
            <p:cNvSpPr/>
            <p:nvPr/>
          </p:nvSpPr>
          <p:spPr>
            <a:xfrm rot="10800000">
              <a:off x="1607571" y="102292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3" name="Google Shape;1279;p4"/>
            <p:cNvSpPr/>
            <p:nvPr/>
          </p:nvSpPr>
          <p:spPr>
            <a:xfrm rot="10800000">
              <a:off x="1607571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4" name="Google Shape;1280;p4"/>
            <p:cNvSpPr/>
            <p:nvPr/>
          </p:nvSpPr>
          <p:spPr>
            <a:xfrm rot="10800000">
              <a:off x="1607571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5" name="Google Shape;1281;p4"/>
            <p:cNvSpPr/>
            <p:nvPr/>
          </p:nvSpPr>
          <p:spPr>
            <a:xfrm rot="10800000">
              <a:off x="1607571" y="43838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6" name="Google Shape;1282;p4"/>
            <p:cNvSpPr/>
            <p:nvPr/>
          </p:nvSpPr>
          <p:spPr>
            <a:xfrm rot="10800000">
              <a:off x="1461415" y="4822359"/>
              <a:ext cx="117878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7" name="Google Shape;1283;p4"/>
            <p:cNvSpPr/>
            <p:nvPr/>
          </p:nvSpPr>
          <p:spPr>
            <a:xfrm rot="10800000">
              <a:off x="1461415" y="4091702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8" name="Google Shape;1284;p4"/>
            <p:cNvSpPr/>
            <p:nvPr/>
          </p:nvSpPr>
          <p:spPr>
            <a:xfrm rot="10800000">
              <a:off x="1461415" y="3945580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9" name="Google Shape;1285;p4"/>
            <p:cNvSpPr/>
            <p:nvPr/>
          </p:nvSpPr>
          <p:spPr>
            <a:xfrm rot="10800000">
              <a:off x="1461415" y="3799434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0" name="Google Shape;1286;p4"/>
            <p:cNvSpPr/>
            <p:nvPr/>
          </p:nvSpPr>
          <p:spPr>
            <a:xfrm rot="10800000">
              <a:off x="1461415" y="3507166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1" name="Google Shape;1287;p4"/>
            <p:cNvSpPr/>
            <p:nvPr/>
          </p:nvSpPr>
          <p:spPr>
            <a:xfrm rot="10800000">
              <a:off x="1461415" y="3214922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2" name="Google Shape;1288;p4"/>
            <p:cNvSpPr/>
            <p:nvPr/>
          </p:nvSpPr>
          <p:spPr>
            <a:xfrm rot="10800000">
              <a:off x="1461415" y="2630386"/>
              <a:ext cx="11787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3" name="Google Shape;1289;p4"/>
            <p:cNvSpPr/>
            <p:nvPr/>
          </p:nvSpPr>
          <p:spPr>
            <a:xfrm rot="10800000">
              <a:off x="1461415" y="2338118"/>
              <a:ext cx="11787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4" name="Google Shape;1290;p4"/>
            <p:cNvSpPr/>
            <p:nvPr/>
          </p:nvSpPr>
          <p:spPr>
            <a:xfrm rot="10800000">
              <a:off x="1461415" y="2191997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5" name="Google Shape;1291;p4"/>
            <p:cNvSpPr/>
            <p:nvPr/>
          </p:nvSpPr>
          <p:spPr>
            <a:xfrm rot="10800000">
              <a:off x="1461415" y="2045851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6" name="Google Shape;1292;p4"/>
            <p:cNvSpPr/>
            <p:nvPr/>
          </p:nvSpPr>
          <p:spPr>
            <a:xfrm rot="10800000">
              <a:off x="1461415" y="175358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7" name="Google Shape;1293;p4"/>
            <p:cNvSpPr/>
            <p:nvPr/>
          </p:nvSpPr>
          <p:spPr>
            <a:xfrm rot="10800000">
              <a:off x="1461415" y="1607461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8" name="Google Shape;1294;p4"/>
            <p:cNvSpPr/>
            <p:nvPr/>
          </p:nvSpPr>
          <p:spPr>
            <a:xfrm rot="10800000">
              <a:off x="1461415" y="1461315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9" name="Google Shape;1295;p4"/>
            <p:cNvSpPr/>
            <p:nvPr/>
          </p:nvSpPr>
          <p:spPr>
            <a:xfrm rot="10800000">
              <a:off x="1461415" y="131519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0" name="Google Shape;1296;p4"/>
            <p:cNvSpPr/>
            <p:nvPr/>
          </p:nvSpPr>
          <p:spPr>
            <a:xfrm rot="10800000">
              <a:off x="1461415" y="1022925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1" name="Google Shape;1297;p4"/>
            <p:cNvSpPr/>
            <p:nvPr/>
          </p:nvSpPr>
          <p:spPr>
            <a:xfrm rot="10800000">
              <a:off x="1461415" y="87680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2" name="Google Shape;1298;p4"/>
            <p:cNvSpPr/>
            <p:nvPr/>
          </p:nvSpPr>
          <p:spPr>
            <a:xfrm rot="10800000">
              <a:off x="1461415" y="438389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3" name="Google Shape;1299;p4"/>
            <p:cNvSpPr/>
            <p:nvPr/>
          </p:nvSpPr>
          <p:spPr>
            <a:xfrm rot="10800000">
              <a:off x="1461415" y="292267"/>
              <a:ext cx="117878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4" name="Google Shape;1300;p4"/>
            <p:cNvSpPr/>
            <p:nvPr/>
          </p:nvSpPr>
          <p:spPr>
            <a:xfrm rot="10800000">
              <a:off x="1461415" y="146121"/>
              <a:ext cx="117878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5" name="Google Shape;1301;p4"/>
            <p:cNvSpPr/>
            <p:nvPr/>
          </p:nvSpPr>
          <p:spPr>
            <a:xfrm rot="10800000">
              <a:off x="1315283" y="496850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6" name="Google Shape;1302;p4"/>
            <p:cNvSpPr/>
            <p:nvPr/>
          </p:nvSpPr>
          <p:spPr>
            <a:xfrm rot="10800000">
              <a:off x="1315283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7" name="Google Shape;1303;p4"/>
            <p:cNvSpPr/>
            <p:nvPr/>
          </p:nvSpPr>
          <p:spPr>
            <a:xfrm rot="10800000">
              <a:off x="1315283" y="438397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8" name="Google Shape;1304;p4"/>
            <p:cNvSpPr/>
            <p:nvPr/>
          </p:nvSpPr>
          <p:spPr>
            <a:xfrm rot="10800000">
              <a:off x="1315283" y="409170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9" name="Google Shape;1305;p4"/>
            <p:cNvSpPr/>
            <p:nvPr/>
          </p:nvSpPr>
          <p:spPr>
            <a:xfrm rot="10800000">
              <a:off x="1315283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0" name="Google Shape;1306;p4"/>
            <p:cNvSpPr/>
            <p:nvPr/>
          </p:nvSpPr>
          <p:spPr>
            <a:xfrm rot="10800000">
              <a:off x="1315283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1" name="Google Shape;1307;p4"/>
            <p:cNvSpPr/>
            <p:nvPr/>
          </p:nvSpPr>
          <p:spPr>
            <a:xfrm rot="10800000">
              <a:off x="1315283" y="3507166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2" name="Google Shape;1308;p4"/>
            <p:cNvSpPr/>
            <p:nvPr/>
          </p:nvSpPr>
          <p:spPr>
            <a:xfrm rot="10800000">
              <a:off x="1315283" y="336104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3" name="Google Shape;1309;p4"/>
            <p:cNvSpPr/>
            <p:nvPr/>
          </p:nvSpPr>
          <p:spPr>
            <a:xfrm rot="10800000">
              <a:off x="1315283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4" name="Google Shape;1310;p4"/>
            <p:cNvSpPr/>
            <p:nvPr/>
          </p:nvSpPr>
          <p:spPr>
            <a:xfrm rot="10800000">
              <a:off x="1315283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5" name="Google Shape;1311;p4"/>
            <p:cNvSpPr/>
            <p:nvPr/>
          </p:nvSpPr>
          <p:spPr>
            <a:xfrm rot="10800000">
              <a:off x="1315283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6" name="Google Shape;1312;p4"/>
            <p:cNvSpPr/>
            <p:nvPr/>
          </p:nvSpPr>
          <p:spPr>
            <a:xfrm rot="10800000">
              <a:off x="1315283" y="277650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7" name="Google Shape;1313;p4"/>
            <p:cNvSpPr/>
            <p:nvPr/>
          </p:nvSpPr>
          <p:spPr>
            <a:xfrm rot="10800000">
              <a:off x="1315283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8" name="Google Shape;1314;p4"/>
            <p:cNvSpPr/>
            <p:nvPr/>
          </p:nvSpPr>
          <p:spPr>
            <a:xfrm rot="10800000">
              <a:off x="1315283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9" name="Google Shape;1315;p4"/>
            <p:cNvSpPr/>
            <p:nvPr/>
          </p:nvSpPr>
          <p:spPr>
            <a:xfrm rot="10800000">
              <a:off x="1315283" y="204585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0" name="Google Shape;1316;p4"/>
            <p:cNvSpPr/>
            <p:nvPr/>
          </p:nvSpPr>
          <p:spPr>
            <a:xfrm rot="10800000">
              <a:off x="1315283" y="189972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1" name="Google Shape;1317;p4"/>
            <p:cNvSpPr/>
            <p:nvPr/>
          </p:nvSpPr>
          <p:spPr>
            <a:xfrm rot="10800000">
              <a:off x="1315283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2" name="Google Shape;1318;p4"/>
            <p:cNvSpPr/>
            <p:nvPr/>
          </p:nvSpPr>
          <p:spPr>
            <a:xfrm rot="10800000">
              <a:off x="1315283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3" name="Google Shape;1319;p4"/>
            <p:cNvSpPr/>
            <p:nvPr/>
          </p:nvSpPr>
          <p:spPr>
            <a:xfrm rot="10800000">
              <a:off x="1315283" y="131519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4" name="Google Shape;1320;p4"/>
            <p:cNvSpPr/>
            <p:nvPr/>
          </p:nvSpPr>
          <p:spPr>
            <a:xfrm rot="10800000">
              <a:off x="1315283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5" name="Google Shape;1321;p4"/>
            <p:cNvSpPr/>
            <p:nvPr/>
          </p:nvSpPr>
          <p:spPr>
            <a:xfrm rot="10800000">
              <a:off x="1315283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6" name="Google Shape;1322;p4"/>
            <p:cNvSpPr/>
            <p:nvPr/>
          </p:nvSpPr>
          <p:spPr>
            <a:xfrm rot="10800000">
              <a:off x="1315283" y="73065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7" name="Google Shape;1323;p4"/>
            <p:cNvSpPr/>
            <p:nvPr/>
          </p:nvSpPr>
          <p:spPr>
            <a:xfrm rot="10800000">
              <a:off x="1315283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8" name="Google Shape;1324;p4"/>
            <p:cNvSpPr/>
            <p:nvPr/>
          </p:nvSpPr>
          <p:spPr>
            <a:xfrm rot="10800000">
              <a:off x="1315283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9" name="Google Shape;1325;p4"/>
            <p:cNvSpPr/>
            <p:nvPr/>
          </p:nvSpPr>
          <p:spPr>
            <a:xfrm rot="10800000">
              <a:off x="1315283" y="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0" name="Google Shape;1326;p4"/>
            <p:cNvSpPr/>
            <p:nvPr/>
          </p:nvSpPr>
          <p:spPr>
            <a:xfrm rot="10800000">
              <a:off x="1169151" y="467623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1" name="Google Shape;1327;p4"/>
            <p:cNvSpPr/>
            <p:nvPr/>
          </p:nvSpPr>
          <p:spPr>
            <a:xfrm rot="10800000">
              <a:off x="1169151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2" name="Google Shape;1328;p4"/>
            <p:cNvSpPr/>
            <p:nvPr/>
          </p:nvSpPr>
          <p:spPr>
            <a:xfrm rot="10800000">
              <a:off x="1169151" y="423784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3" name="Google Shape;1329;p4"/>
            <p:cNvSpPr/>
            <p:nvPr/>
          </p:nvSpPr>
          <p:spPr>
            <a:xfrm rot="10800000">
              <a:off x="1169151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4" name="Google Shape;1330;p4"/>
            <p:cNvSpPr/>
            <p:nvPr/>
          </p:nvSpPr>
          <p:spPr>
            <a:xfrm rot="10800000">
              <a:off x="1169151" y="3799434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5" name="Google Shape;1331;p4"/>
            <p:cNvSpPr/>
            <p:nvPr/>
          </p:nvSpPr>
          <p:spPr>
            <a:xfrm rot="10800000">
              <a:off x="1169151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6" name="Google Shape;1332;p4"/>
            <p:cNvSpPr/>
            <p:nvPr/>
          </p:nvSpPr>
          <p:spPr>
            <a:xfrm rot="10800000">
              <a:off x="1169151" y="3507166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7" name="Google Shape;1333;p4"/>
            <p:cNvSpPr/>
            <p:nvPr/>
          </p:nvSpPr>
          <p:spPr>
            <a:xfrm rot="10800000">
              <a:off x="1169151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8" name="Google Shape;1334;p4"/>
            <p:cNvSpPr/>
            <p:nvPr/>
          </p:nvSpPr>
          <p:spPr>
            <a:xfrm rot="10800000">
              <a:off x="1169151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9" name="Google Shape;1335;p4"/>
            <p:cNvSpPr/>
            <p:nvPr/>
          </p:nvSpPr>
          <p:spPr>
            <a:xfrm rot="10800000">
              <a:off x="1169151" y="277650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0" name="Google Shape;1336;p4"/>
            <p:cNvSpPr/>
            <p:nvPr/>
          </p:nvSpPr>
          <p:spPr>
            <a:xfrm rot="10800000">
              <a:off x="1169151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1" name="Google Shape;1337;p4"/>
            <p:cNvSpPr/>
            <p:nvPr/>
          </p:nvSpPr>
          <p:spPr>
            <a:xfrm rot="10800000">
              <a:off x="1169151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2" name="Google Shape;1338;p4"/>
            <p:cNvSpPr/>
            <p:nvPr/>
          </p:nvSpPr>
          <p:spPr>
            <a:xfrm rot="10800000">
              <a:off x="1169151" y="2338118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3" name="Google Shape;1339;p4"/>
            <p:cNvSpPr/>
            <p:nvPr/>
          </p:nvSpPr>
          <p:spPr>
            <a:xfrm rot="10800000">
              <a:off x="1169151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4" name="Google Shape;1340;p4"/>
            <p:cNvSpPr/>
            <p:nvPr/>
          </p:nvSpPr>
          <p:spPr>
            <a:xfrm rot="10800000">
              <a:off x="1169151" y="204585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5" name="Google Shape;1341;p4"/>
            <p:cNvSpPr/>
            <p:nvPr/>
          </p:nvSpPr>
          <p:spPr>
            <a:xfrm rot="10800000">
              <a:off x="1169151" y="189972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6" name="Google Shape;1342;p4"/>
            <p:cNvSpPr/>
            <p:nvPr/>
          </p:nvSpPr>
          <p:spPr>
            <a:xfrm rot="10800000">
              <a:off x="1169151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7" name="Google Shape;1343;p4"/>
            <p:cNvSpPr/>
            <p:nvPr/>
          </p:nvSpPr>
          <p:spPr>
            <a:xfrm rot="10800000">
              <a:off x="1169151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8" name="Google Shape;1344;p4"/>
            <p:cNvSpPr/>
            <p:nvPr/>
          </p:nvSpPr>
          <p:spPr>
            <a:xfrm rot="10800000">
              <a:off x="1169151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9" name="Google Shape;1345;p4"/>
            <p:cNvSpPr/>
            <p:nvPr/>
          </p:nvSpPr>
          <p:spPr>
            <a:xfrm rot="10800000">
              <a:off x="1169151" y="102292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0" name="Google Shape;1346;p4"/>
            <p:cNvSpPr/>
            <p:nvPr/>
          </p:nvSpPr>
          <p:spPr>
            <a:xfrm rot="10800000">
              <a:off x="1169151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1" name="Google Shape;1347;p4"/>
            <p:cNvSpPr/>
            <p:nvPr/>
          </p:nvSpPr>
          <p:spPr>
            <a:xfrm rot="10800000">
              <a:off x="1169151" y="73065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2" name="Google Shape;1348;p4"/>
            <p:cNvSpPr/>
            <p:nvPr/>
          </p:nvSpPr>
          <p:spPr>
            <a:xfrm rot="10800000">
              <a:off x="1169151" y="43838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3" name="Google Shape;1349;p4"/>
            <p:cNvSpPr/>
            <p:nvPr/>
          </p:nvSpPr>
          <p:spPr>
            <a:xfrm rot="10800000">
              <a:off x="1169151" y="292267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4" name="Google Shape;1350;p4"/>
            <p:cNvSpPr/>
            <p:nvPr/>
          </p:nvSpPr>
          <p:spPr>
            <a:xfrm rot="10800000">
              <a:off x="1169151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5" name="Google Shape;1351;p4"/>
            <p:cNvSpPr/>
            <p:nvPr/>
          </p:nvSpPr>
          <p:spPr>
            <a:xfrm rot="10800000">
              <a:off x="1169151" y="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6" name="Google Shape;1352;p4"/>
            <p:cNvSpPr/>
            <p:nvPr/>
          </p:nvSpPr>
          <p:spPr>
            <a:xfrm rot="10800000">
              <a:off x="1022995" y="4822359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7" name="Google Shape;1353;p4"/>
            <p:cNvSpPr/>
            <p:nvPr/>
          </p:nvSpPr>
          <p:spPr>
            <a:xfrm rot="10800000">
              <a:off x="1022995" y="4530116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8" name="Google Shape;1354;p4"/>
            <p:cNvSpPr/>
            <p:nvPr/>
          </p:nvSpPr>
          <p:spPr>
            <a:xfrm rot="10800000">
              <a:off x="1022995" y="438397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9" name="Google Shape;1355;p4"/>
            <p:cNvSpPr/>
            <p:nvPr/>
          </p:nvSpPr>
          <p:spPr>
            <a:xfrm rot="10800000">
              <a:off x="1022995" y="423784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0" name="Google Shape;1356;p4"/>
            <p:cNvSpPr/>
            <p:nvPr/>
          </p:nvSpPr>
          <p:spPr>
            <a:xfrm rot="10800000">
              <a:off x="1022995" y="409170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1" name="Google Shape;1357;p4"/>
            <p:cNvSpPr/>
            <p:nvPr/>
          </p:nvSpPr>
          <p:spPr>
            <a:xfrm rot="10800000">
              <a:off x="1022995" y="3799434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2" name="Google Shape;1358;p4"/>
            <p:cNvSpPr/>
            <p:nvPr/>
          </p:nvSpPr>
          <p:spPr>
            <a:xfrm rot="10800000">
              <a:off x="1022995" y="3507166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3" name="Google Shape;1359;p4"/>
            <p:cNvSpPr/>
            <p:nvPr/>
          </p:nvSpPr>
          <p:spPr>
            <a:xfrm rot="10800000">
              <a:off x="1022995" y="3361044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4" name="Google Shape;1360;p4"/>
            <p:cNvSpPr/>
            <p:nvPr/>
          </p:nvSpPr>
          <p:spPr>
            <a:xfrm rot="10800000">
              <a:off x="1022995" y="321492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5" name="Google Shape;1361;p4"/>
            <p:cNvSpPr/>
            <p:nvPr/>
          </p:nvSpPr>
          <p:spPr>
            <a:xfrm rot="10800000">
              <a:off x="1022995" y="2922654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6" name="Google Shape;1362;p4"/>
            <p:cNvSpPr/>
            <p:nvPr/>
          </p:nvSpPr>
          <p:spPr>
            <a:xfrm rot="10800000">
              <a:off x="1022995" y="277650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7" name="Google Shape;1363;p4"/>
            <p:cNvSpPr/>
            <p:nvPr/>
          </p:nvSpPr>
          <p:spPr>
            <a:xfrm rot="10800000">
              <a:off x="1022995" y="2630386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8" name="Google Shape;1364;p4"/>
            <p:cNvSpPr/>
            <p:nvPr/>
          </p:nvSpPr>
          <p:spPr>
            <a:xfrm rot="10800000">
              <a:off x="1022995" y="2484240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9" name="Google Shape;1365;p4"/>
            <p:cNvSpPr/>
            <p:nvPr/>
          </p:nvSpPr>
          <p:spPr>
            <a:xfrm rot="10800000">
              <a:off x="1022995" y="2338118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0" name="Google Shape;1366;p4"/>
            <p:cNvSpPr/>
            <p:nvPr/>
          </p:nvSpPr>
          <p:spPr>
            <a:xfrm rot="10800000">
              <a:off x="1022995" y="219199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1" name="Google Shape;1367;p4"/>
            <p:cNvSpPr/>
            <p:nvPr/>
          </p:nvSpPr>
          <p:spPr>
            <a:xfrm rot="10800000">
              <a:off x="1022995" y="2045851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2" name="Google Shape;1368;p4"/>
            <p:cNvSpPr/>
            <p:nvPr/>
          </p:nvSpPr>
          <p:spPr>
            <a:xfrm rot="10800000">
              <a:off x="1022995" y="175358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3" name="Google Shape;1369;p4"/>
            <p:cNvSpPr/>
            <p:nvPr/>
          </p:nvSpPr>
          <p:spPr>
            <a:xfrm rot="10800000">
              <a:off x="1022995" y="1461315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4" name="Google Shape;1370;p4"/>
            <p:cNvSpPr/>
            <p:nvPr/>
          </p:nvSpPr>
          <p:spPr>
            <a:xfrm rot="10800000">
              <a:off x="1022995" y="131519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5" name="Google Shape;1371;p4"/>
            <p:cNvSpPr/>
            <p:nvPr/>
          </p:nvSpPr>
          <p:spPr>
            <a:xfrm rot="10800000">
              <a:off x="1022995" y="1169047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6" name="Google Shape;1372;p4"/>
            <p:cNvSpPr/>
            <p:nvPr/>
          </p:nvSpPr>
          <p:spPr>
            <a:xfrm rot="10800000">
              <a:off x="1022995" y="102292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7" name="Google Shape;1373;p4"/>
            <p:cNvSpPr/>
            <p:nvPr/>
          </p:nvSpPr>
          <p:spPr>
            <a:xfrm rot="10800000">
              <a:off x="1022995" y="73065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8" name="Google Shape;1374;p4"/>
            <p:cNvSpPr/>
            <p:nvPr/>
          </p:nvSpPr>
          <p:spPr>
            <a:xfrm rot="10800000">
              <a:off x="1022995" y="58453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9" name="Google Shape;1375;p4"/>
            <p:cNvSpPr/>
            <p:nvPr/>
          </p:nvSpPr>
          <p:spPr>
            <a:xfrm rot="10800000">
              <a:off x="1022995" y="292267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0" name="Google Shape;1376;p4"/>
            <p:cNvSpPr/>
            <p:nvPr/>
          </p:nvSpPr>
          <p:spPr>
            <a:xfrm rot="10800000">
              <a:off x="1022995" y="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1" name="Google Shape;1377;p4"/>
            <p:cNvSpPr/>
            <p:nvPr/>
          </p:nvSpPr>
          <p:spPr>
            <a:xfrm rot="10800000">
              <a:off x="876864" y="467623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2" name="Google Shape;1378;p4"/>
            <p:cNvSpPr/>
            <p:nvPr/>
          </p:nvSpPr>
          <p:spPr>
            <a:xfrm rot="10800000">
              <a:off x="876864" y="423784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3" name="Google Shape;1379;p4"/>
            <p:cNvSpPr/>
            <p:nvPr/>
          </p:nvSpPr>
          <p:spPr>
            <a:xfrm rot="10800000">
              <a:off x="876864" y="409170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4" name="Google Shape;1380;p4"/>
            <p:cNvSpPr/>
            <p:nvPr/>
          </p:nvSpPr>
          <p:spPr>
            <a:xfrm rot="10800000">
              <a:off x="876864" y="394558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5" name="Google Shape;1381;p4"/>
            <p:cNvSpPr/>
            <p:nvPr/>
          </p:nvSpPr>
          <p:spPr>
            <a:xfrm rot="10800000">
              <a:off x="876864" y="365331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6" name="Google Shape;1382;p4"/>
            <p:cNvSpPr/>
            <p:nvPr/>
          </p:nvSpPr>
          <p:spPr>
            <a:xfrm rot="10800000">
              <a:off x="876864" y="3361044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7" name="Google Shape;1383;p4"/>
            <p:cNvSpPr/>
            <p:nvPr/>
          </p:nvSpPr>
          <p:spPr>
            <a:xfrm rot="10800000">
              <a:off x="876864" y="3214922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8" name="Google Shape;1384;p4"/>
            <p:cNvSpPr/>
            <p:nvPr/>
          </p:nvSpPr>
          <p:spPr>
            <a:xfrm rot="10800000">
              <a:off x="876864" y="3068776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9" name="Google Shape;1385;p4"/>
            <p:cNvSpPr/>
            <p:nvPr/>
          </p:nvSpPr>
          <p:spPr>
            <a:xfrm rot="10800000">
              <a:off x="876864" y="2776508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0" name="Google Shape;1386;p4"/>
            <p:cNvSpPr/>
            <p:nvPr/>
          </p:nvSpPr>
          <p:spPr>
            <a:xfrm rot="10800000">
              <a:off x="876864" y="2484240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1" name="Google Shape;1387;p4"/>
            <p:cNvSpPr/>
            <p:nvPr/>
          </p:nvSpPr>
          <p:spPr>
            <a:xfrm rot="10800000">
              <a:off x="876864" y="219199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2" name="Google Shape;1388;p4"/>
            <p:cNvSpPr/>
            <p:nvPr/>
          </p:nvSpPr>
          <p:spPr>
            <a:xfrm rot="10800000">
              <a:off x="876864" y="1899729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3" name="Google Shape;1389;p4"/>
            <p:cNvSpPr/>
            <p:nvPr/>
          </p:nvSpPr>
          <p:spPr>
            <a:xfrm rot="10800000">
              <a:off x="876864" y="175358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4" name="Google Shape;1390;p4"/>
            <p:cNvSpPr/>
            <p:nvPr/>
          </p:nvSpPr>
          <p:spPr>
            <a:xfrm rot="10800000">
              <a:off x="876864" y="131519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5" name="Google Shape;1391;p4"/>
            <p:cNvSpPr/>
            <p:nvPr/>
          </p:nvSpPr>
          <p:spPr>
            <a:xfrm rot="10800000">
              <a:off x="876864" y="1169047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6" name="Google Shape;1392;p4"/>
            <p:cNvSpPr/>
            <p:nvPr/>
          </p:nvSpPr>
          <p:spPr>
            <a:xfrm rot="10800000">
              <a:off x="876864" y="1022925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7" name="Google Shape;1393;p4"/>
            <p:cNvSpPr/>
            <p:nvPr/>
          </p:nvSpPr>
          <p:spPr>
            <a:xfrm rot="10800000">
              <a:off x="876864" y="87680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8" name="Google Shape;1394;p4"/>
            <p:cNvSpPr/>
            <p:nvPr/>
          </p:nvSpPr>
          <p:spPr>
            <a:xfrm rot="10800000">
              <a:off x="876864" y="730657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9" name="Google Shape;1395;p4"/>
            <p:cNvSpPr/>
            <p:nvPr/>
          </p:nvSpPr>
          <p:spPr>
            <a:xfrm rot="10800000">
              <a:off x="876864" y="438389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0" name="Google Shape;1396;p4"/>
            <p:cNvSpPr/>
            <p:nvPr/>
          </p:nvSpPr>
          <p:spPr>
            <a:xfrm rot="10800000">
              <a:off x="876864" y="292267"/>
              <a:ext cx="117853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1" name="Google Shape;1397;p4"/>
            <p:cNvSpPr/>
            <p:nvPr/>
          </p:nvSpPr>
          <p:spPr>
            <a:xfrm rot="10800000">
              <a:off x="730707" y="496850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2" name="Google Shape;1398;p4"/>
            <p:cNvSpPr/>
            <p:nvPr/>
          </p:nvSpPr>
          <p:spPr>
            <a:xfrm rot="10800000">
              <a:off x="730707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3" name="Google Shape;1399;p4"/>
            <p:cNvSpPr/>
            <p:nvPr/>
          </p:nvSpPr>
          <p:spPr>
            <a:xfrm rot="10800000">
              <a:off x="730707" y="423784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4" name="Google Shape;1400;p4"/>
            <p:cNvSpPr/>
            <p:nvPr/>
          </p:nvSpPr>
          <p:spPr>
            <a:xfrm rot="10800000">
              <a:off x="730707" y="3799434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5" name="Google Shape;1401;p4"/>
            <p:cNvSpPr/>
            <p:nvPr/>
          </p:nvSpPr>
          <p:spPr>
            <a:xfrm rot="10800000">
              <a:off x="730707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6" name="Google Shape;1402;p4"/>
            <p:cNvSpPr/>
            <p:nvPr/>
          </p:nvSpPr>
          <p:spPr>
            <a:xfrm rot="10800000">
              <a:off x="730707" y="306877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7" name="Google Shape;1403;p4"/>
            <p:cNvSpPr/>
            <p:nvPr/>
          </p:nvSpPr>
          <p:spPr>
            <a:xfrm rot="10800000">
              <a:off x="730707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8" name="Google Shape;1404;p4"/>
            <p:cNvSpPr/>
            <p:nvPr/>
          </p:nvSpPr>
          <p:spPr>
            <a:xfrm rot="10800000">
              <a:off x="730707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9" name="Google Shape;1405;p4"/>
            <p:cNvSpPr/>
            <p:nvPr/>
          </p:nvSpPr>
          <p:spPr>
            <a:xfrm rot="10800000">
              <a:off x="730707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0" name="Google Shape;1406;p4"/>
            <p:cNvSpPr/>
            <p:nvPr/>
          </p:nvSpPr>
          <p:spPr>
            <a:xfrm rot="10800000">
              <a:off x="730707" y="2338118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1" name="Google Shape;1407;p4"/>
            <p:cNvSpPr/>
            <p:nvPr/>
          </p:nvSpPr>
          <p:spPr>
            <a:xfrm rot="10800000">
              <a:off x="730707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2" name="Google Shape;1408;p4"/>
            <p:cNvSpPr/>
            <p:nvPr/>
          </p:nvSpPr>
          <p:spPr>
            <a:xfrm rot="10800000">
              <a:off x="730707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3" name="Google Shape;1409;p4"/>
            <p:cNvSpPr/>
            <p:nvPr/>
          </p:nvSpPr>
          <p:spPr>
            <a:xfrm rot="10800000">
              <a:off x="730707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4" name="Google Shape;1410;p4"/>
            <p:cNvSpPr/>
            <p:nvPr/>
          </p:nvSpPr>
          <p:spPr>
            <a:xfrm rot="10800000">
              <a:off x="730707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5" name="Google Shape;1411;p4"/>
            <p:cNvSpPr/>
            <p:nvPr/>
          </p:nvSpPr>
          <p:spPr>
            <a:xfrm rot="10800000">
              <a:off x="730707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6" name="Google Shape;1412;p4"/>
            <p:cNvSpPr/>
            <p:nvPr/>
          </p:nvSpPr>
          <p:spPr>
            <a:xfrm rot="10800000">
              <a:off x="730707" y="438389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7" name="Google Shape;1413;p4"/>
            <p:cNvSpPr/>
            <p:nvPr/>
          </p:nvSpPr>
          <p:spPr>
            <a:xfrm rot="10800000">
              <a:off x="730707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8" name="Google Shape;1414;p4"/>
            <p:cNvSpPr/>
            <p:nvPr/>
          </p:nvSpPr>
          <p:spPr>
            <a:xfrm rot="10800000">
              <a:off x="730707" y="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9" name="Google Shape;1415;p4"/>
            <p:cNvSpPr/>
            <p:nvPr/>
          </p:nvSpPr>
          <p:spPr>
            <a:xfrm rot="10800000">
              <a:off x="584575" y="4822359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0" name="Google Shape;1416;p4"/>
            <p:cNvSpPr/>
            <p:nvPr/>
          </p:nvSpPr>
          <p:spPr>
            <a:xfrm rot="10800000">
              <a:off x="584575" y="467623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1" name="Google Shape;1417;p4"/>
            <p:cNvSpPr/>
            <p:nvPr/>
          </p:nvSpPr>
          <p:spPr>
            <a:xfrm rot="10800000">
              <a:off x="584575" y="4237848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2" name="Google Shape;1418;p4"/>
            <p:cNvSpPr/>
            <p:nvPr/>
          </p:nvSpPr>
          <p:spPr>
            <a:xfrm rot="10800000">
              <a:off x="584575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3" name="Google Shape;1419;p4"/>
            <p:cNvSpPr/>
            <p:nvPr/>
          </p:nvSpPr>
          <p:spPr>
            <a:xfrm rot="10800000">
              <a:off x="584575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4" name="Google Shape;1420;p4"/>
            <p:cNvSpPr/>
            <p:nvPr/>
          </p:nvSpPr>
          <p:spPr>
            <a:xfrm rot="10800000">
              <a:off x="584575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5" name="Google Shape;1421;p4"/>
            <p:cNvSpPr/>
            <p:nvPr/>
          </p:nvSpPr>
          <p:spPr>
            <a:xfrm rot="10800000">
              <a:off x="584575" y="2922654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6" name="Google Shape;1422;p4"/>
            <p:cNvSpPr/>
            <p:nvPr/>
          </p:nvSpPr>
          <p:spPr>
            <a:xfrm rot="10800000">
              <a:off x="584575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7" name="Google Shape;1423;p4"/>
            <p:cNvSpPr/>
            <p:nvPr/>
          </p:nvSpPr>
          <p:spPr>
            <a:xfrm rot="10800000">
              <a:off x="584575" y="219199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8" name="Google Shape;1424;p4"/>
            <p:cNvSpPr/>
            <p:nvPr/>
          </p:nvSpPr>
          <p:spPr>
            <a:xfrm rot="10800000">
              <a:off x="584575" y="204585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9" name="Google Shape;1425;p4"/>
            <p:cNvSpPr/>
            <p:nvPr/>
          </p:nvSpPr>
          <p:spPr>
            <a:xfrm rot="10800000">
              <a:off x="584575" y="175358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0" name="Google Shape;1426;p4"/>
            <p:cNvSpPr/>
            <p:nvPr/>
          </p:nvSpPr>
          <p:spPr>
            <a:xfrm rot="10800000">
              <a:off x="584575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1" name="Google Shape;1427;p4"/>
            <p:cNvSpPr/>
            <p:nvPr/>
          </p:nvSpPr>
          <p:spPr>
            <a:xfrm rot="10800000">
              <a:off x="584575" y="1461315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2" name="Google Shape;1428;p4"/>
            <p:cNvSpPr/>
            <p:nvPr/>
          </p:nvSpPr>
          <p:spPr>
            <a:xfrm rot="10800000">
              <a:off x="584575" y="1169047"/>
              <a:ext cx="117854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3" name="Google Shape;1429;p4"/>
            <p:cNvSpPr/>
            <p:nvPr/>
          </p:nvSpPr>
          <p:spPr>
            <a:xfrm rot="10800000">
              <a:off x="584575" y="102292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4" name="Google Shape;1430;p4"/>
            <p:cNvSpPr/>
            <p:nvPr/>
          </p:nvSpPr>
          <p:spPr>
            <a:xfrm rot="10800000">
              <a:off x="584575" y="584535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5" name="Google Shape;1431;p4"/>
            <p:cNvSpPr/>
            <p:nvPr/>
          </p:nvSpPr>
          <p:spPr>
            <a:xfrm rot="10800000">
              <a:off x="584575" y="292267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6" name="Google Shape;1432;p4"/>
            <p:cNvSpPr/>
            <p:nvPr/>
          </p:nvSpPr>
          <p:spPr>
            <a:xfrm rot="10800000">
              <a:off x="584575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7" name="Google Shape;1433;p4"/>
            <p:cNvSpPr/>
            <p:nvPr/>
          </p:nvSpPr>
          <p:spPr>
            <a:xfrm rot="10800000">
              <a:off x="438419" y="4968506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8" name="Google Shape;1434;p4"/>
            <p:cNvSpPr/>
            <p:nvPr/>
          </p:nvSpPr>
          <p:spPr>
            <a:xfrm rot="10800000">
              <a:off x="438419" y="4530116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9" name="Google Shape;1435;p4"/>
            <p:cNvSpPr/>
            <p:nvPr/>
          </p:nvSpPr>
          <p:spPr>
            <a:xfrm rot="10800000">
              <a:off x="438419" y="4091702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0" name="Google Shape;1436;p4"/>
            <p:cNvSpPr/>
            <p:nvPr/>
          </p:nvSpPr>
          <p:spPr>
            <a:xfrm rot="10800000">
              <a:off x="438419" y="3507166"/>
              <a:ext cx="117878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1" name="Google Shape;1437;p4"/>
            <p:cNvSpPr/>
            <p:nvPr/>
          </p:nvSpPr>
          <p:spPr>
            <a:xfrm rot="10800000">
              <a:off x="438419" y="2922654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2" name="Google Shape;1438;p4"/>
            <p:cNvSpPr/>
            <p:nvPr/>
          </p:nvSpPr>
          <p:spPr>
            <a:xfrm rot="10800000">
              <a:off x="438419" y="2191997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3" name="Google Shape;1439;p4"/>
            <p:cNvSpPr/>
            <p:nvPr/>
          </p:nvSpPr>
          <p:spPr>
            <a:xfrm rot="10800000">
              <a:off x="438419" y="1022925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4" name="Google Shape;1440;p4"/>
            <p:cNvSpPr/>
            <p:nvPr/>
          </p:nvSpPr>
          <p:spPr>
            <a:xfrm rot="10800000">
              <a:off x="438419" y="876803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5" name="Google Shape;1441;p4"/>
            <p:cNvSpPr/>
            <p:nvPr/>
          </p:nvSpPr>
          <p:spPr>
            <a:xfrm rot="10800000">
              <a:off x="438419" y="0"/>
              <a:ext cx="117878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6" name="Google Shape;1442;p4"/>
            <p:cNvSpPr/>
            <p:nvPr/>
          </p:nvSpPr>
          <p:spPr>
            <a:xfrm rot="10800000">
              <a:off x="292287" y="4822359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7" name="Google Shape;1443;p4"/>
            <p:cNvSpPr/>
            <p:nvPr/>
          </p:nvSpPr>
          <p:spPr>
            <a:xfrm rot="10800000">
              <a:off x="292287" y="3945580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8" name="Google Shape;1444;p4"/>
            <p:cNvSpPr/>
            <p:nvPr/>
          </p:nvSpPr>
          <p:spPr>
            <a:xfrm rot="10800000">
              <a:off x="292287" y="321492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9" name="Google Shape;1445;p4"/>
            <p:cNvSpPr/>
            <p:nvPr/>
          </p:nvSpPr>
          <p:spPr>
            <a:xfrm rot="10800000">
              <a:off x="292287" y="2484240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0" name="Google Shape;1446;p4"/>
            <p:cNvSpPr/>
            <p:nvPr/>
          </p:nvSpPr>
          <p:spPr>
            <a:xfrm rot="10800000">
              <a:off x="292287" y="1607461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1" name="Google Shape;1447;p4"/>
            <p:cNvSpPr/>
            <p:nvPr/>
          </p:nvSpPr>
          <p:spPr>
            <a:xfrm rot="10800000">
              <a:off x="292287" y="876803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2" name="Google Shape;1448;p4"/>
            <p:cNvSpPr/>
            <p:nvPr/>
          </p:nvSpPr>
          <p:spPr>
            <a:xfrm rot="10800000">
              <a:off x="292287" y="730657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3" name="Google Shape;1449;p4"/>
            <p:cNvSpPr/>
            <p:nvPr/>
          </p:nvSpPr>
          <p:spPr>
            <a:xfrm rot="10800000">
              <a:off x="292287" y="146121"/>
              <a:ext cx="117854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4" name="Google Shape;1450;p4"/>
            <p:cNvSpPr/>
            <p:nvPr/>
          </p:nvSpPr>
          <p:spPr>
            <a:xfrm rot="10800000">
              <a:off x="146156" y="4968506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5" name="Google Shape;1451;p4"/>
            <p:cNvSpPr/>
            <p:nvPr/>
          </p:nvSpPr>
          <p:spPr>
            <a:xfrm rot="10800000">
              <a:off x="146156" y="3945580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6" name="Google Shape;1452;p4"/>
            <p:cNvSpPr/>
            <p:nvPr/>
          </p:nvSpPr>
          <p:spPr>
            <a:xfrm rot="10800000">
              <a:off x="146156" y="2045851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7" name="Google Shape;1453;p4"/>
            <p:cNvSpPr/>
            <p:nvPr/>
          </p:nvSpPr>
          <p:spPr>
            <a:xfrm rot="10800000">
              <a:off x="146156" y="1461315"/>
              <a:ext cx="117853" cy="11786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8" name="Google Shape;1454;p4"/>
            <p:cNvSpPr/>
            <p:nvPr/>
          </p:nvSpPr>
          <p:spPr>
            <a:xfrm rot="10800000">
              <a:off x="146156" y="876803"/>
              <a:ext cx="117853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9" name="Google Shape;1455;p4"/>
            <p:cNvSpPr/>
            <p:nvPr/>
          </p:nvSpPr>
          <p:spPr>
            <a:xfrm rot="10800000">
              <a:off x="146156" y="146121"/>
              <a:ext cx="117853" cy="117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0" name="Google Shape;1456;p4"/>
            <p:cNvSpPr/>
            <p:nvPr/>
          </p:nvSpPr>
          <p:spPr>
            <a:xfrm rot="10800000">
              <a:off x="-1" y="4530116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1" name="Google Shape;1457;p4"/>
            <p:cNvSpPr/>
            <p:nvPr/>
          </p:nvSpPr>
          <p:spPr>
            <a:xfrm rot="10800000">
              <a:off x="-1" y="3653312"/>
              <a:ext cx="117854" cy="11784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2" name="Google Shape;1458;p4"/>
            <p:cNvSpPr/>
            <p:nvPr/>
          </p:nvSpPr>
          <p:spPr>
            <a:xfrm rot="10800000">
              <a:off x="-1" y="2630386"/>
              <a:ext cx="117854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847" name="Google Shape;1459;p4"/>
          <p:cNvGrpSpPr/>
          <p:nvPr/>
        </p:nvGrpSpPr>
        <p:grpSpPr>
          <a:xfrm>
            <a:off x="6367462" y="28575"/>
            <a:ext cx="2309813" cy="5086351"/>
            <a:chOff x="0" y="0"/>
            <a:chExt cx="2309812" cy="5086350"/>
          </a:xfrm>
        </p:grpSpPr>
        <p:sp>
          <p:nvSpPr>
            <p:cNvPr id="1744" name="Google Shape;1460;p4"/>
            <p:cNvSpPr/>
            <p:nvPr/>
          </p:nvSpPr>
          <p:spPr>
            <a:xfrm rot="10800000">
              <a:off x="2191969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5" name="Google Shape;1461;p4"/>
            <p:cNvSpPr/>
            <p:nvPr/>
          </p:nvSpPr>
          <p:spPr>
            <a:xfrm rot="10800000">
              <a:off x="2191969" y="453011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6" name="Google Shape;1462;p4"/>
            <p:cNvSpPr/>
            <p:nvPr/>
          </p:nvSpPr>
          <p:spPr>
            <a:xfrm rot="10800000">
              <a:off x="2191969" y="438397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7" name="Google Shape;1463;p4"/>
            <p:cNvSpPr/>
            <p:nvPr/>
          </p:nvSpPr>
          <p:spPr>
            <a:xfrm rot="10800000">
              <a:off x="2191969" y="394558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8" name="Google Shape;1464;p4"/>
            <p:cNvSpPr/>
            <p:nvPr/>
          </p:nvSpPr>
          <p:spPr>
            <a:xfrm rot="10800000">
              <a:off x="2191969" y="3507166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9" name="Google Shape;1465;p4"/>
            <p:cNvSpPr/>
            <p:nvPr/>
          </p:nvSpPr>
          <p:spPr>
            <a:xfrm rot="10800000">
              <a:off x="2191969" y="336104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0" name="Google Shape;1466;p4"/>
            <p:cNvSpPr/>
            <p:nvPr/>
          </p:nvSpPr>
          <p:spPr>
            <a:xfrm rot="10800000">
              <a:off x="2191969" y="321492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1" name="Google Shape;1467;p4"/>
            <p:cNvSpPr/>
            <p:nvPr/>
          </p:nvSpPr>
          <p:spPr>
            <a:xfrm rot="10800000">
              <a:off x="2191969" y="2776508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2" name="Google Shape;1468;p4"/>
            <p:cNvSpPr/>
            <p:nvPr/>
          </p:nvSpPr>
          <p:spPr>
            <a:xfrm rot="10800000">
              <a:off x="2191969" y="2338118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3" name="Google Shape;1469;p4"/>
            <p:cNvSpPr/>
            <p:nvPr/>
          </p:nvSpPr>
          <p:spPr>
            <a:xfrm rot="10800000">
              <a:off x="2191969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4" name="Google Shape;1470;p4"/>
            <p:cNvSpPr/>
            <p:nvPr/>
          </p:nvSpPr>
          <p:spPr>
            <a:xfrm rot="10800000">
              <a:off x="2191969" y="1461315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5" name="Google Shape;1471;p4"/>
            <p:cNvSpPr/>
            <p:nvPr/>
          </p:nvSpPr>
          <p:spPr>
            <a:xfrm rot="10800000">
              <a:off x="2191969" y="87680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6" name="Google Shape;1472;p4"/>
            <p:cNvSpPr/>
            <p:nvPr/>
          </p:nvSpPr>
          <p:spPr>
            <a:xfrm rot="10800000">
              <a:off x="2191969" y="584535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7" name="Google Shape;1473;p4"/>
            <p:cNvSpPr/>
            <p:nvPr/>
          </p:nvSpPr>
          <p:spPr>
            <a:xfrm rot="10800000">
              <a:off x="2191969" y="292267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8" name="Google Shape;1474;p4"/>
            <p:cNvSpPr/>
            <p:nvPr/>
          </p:nvSpPr>
          <p:spPr>
            <a:xfrm rot="10800000">
              <a:off x="2191969" y="146121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9" name="Google Shape;1475;p4"/>
            <p:cNvSpPr/>
            <p:nvPr/>
          </p:nvSpPr>
          <p:spPr>
            <a:xfrm rot="10800000">
              <a:off x="2045825" y="4822359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0" name="Google Shape;1476;p4"/>
            <p:cNvSpPr/>
            <p:nvPr/>
          </p:nvSpPr>
          <p:spPr>
            <a:xfrm rot="10800000">
              <a:off x="2045825" y="2922654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1" name="Google Shape;1477;p4"/>
            <p:cNvSpPr/>
            <p:nvPr/>
          </p:nvSpPr>
          <p:spPr>
            <a:xfrm rot="10800000">
              <a:off x="2045825" y="2484240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2" name="Google Shape;1478;p4"/>
            <p:cNvSpPr/>
            <p:nvPr/>
          </p:nvSpPr>
          <p:spPr>
            <a:xfrm rot="10800000">
              <a:off x="2045825" y="1169047"/>
              <a:ext cx="117843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3" name="Google Shape;1479;p4"/>
            <p:cNvSpPr/>
            <p:nvPr/>
          </p:nvSpPr>
          <p:spPr>
            <a:xfrm rot="10800000">
              <a:off x="1899705" y="4822359"/>
              <a:ext cx="117843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4" name="Google Shape;1480;p4"/>
            <p:cNvSpPr/>
            <p:nvPr/>
          </p:nvSpPr>
          <p:spPr>
            <a:xfrm rot="10800000">
              <a:off x="1899705" y="467623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5" name="Google Shape;1481;p4"/>
            <p:cNvSpPr/>
            <p:nvPr/>
          </p:nvSpPr>
          <p:spPr>
            <a:xfrm rot="10800000">
              <a:off x="1899705" y="4530116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6" name="Google Shape;1482;p4"/>
            <p:cNvSpPr/>
            <p:nvPr/>
          </p:nvSpPr>
          <p:spPr>
            <a:xfrm rot="10800000">
              <a:off x="1899705" y="409170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7" name="Google Shape;1483;p4"/>
            <p:cNvSpPr/>
            <p:nvPr/>
          </p:nvSpPr>
          <p:spPr>
            <a:xfrm rot="10800000">
              <a:off x="1899705" y="3361044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8" name="Google Shape;1484;p4"/>
            <p:cNvSpPr/>
            <p:nvPr/>
          </p:nvSpPr>
          <p:spPr>
            <a:xfrm rot="10800000">
              <a:off x="1899705" y="321492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9" name="Google Shape;1485;p4"/>
            <p:cNvSpPr/>
            <p:nvPr/>
          </p:nvSpPr>
          <p:spPr>
            <a:xfrm rot="10800000">
              <a:off x="1899705" y="2922654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0" name="Google Shape;1486;p4"/>
            <p:cNvSpPr/>
            <p:nvPr/>
          </p:nvSpPr>
          <p:spPr>
            <a:xfrm rot="10800000">
              <a:off x="1899705" y="219199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1" name="Google Shape;1487;p4"/>
            <p:cNvSpPr/>
            <p:nvPr/>
          </p:nvSpPr>
          <p:spPr>
            <a:xfrm rot="10800000">
              <a:off x="1899705" y="1753583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2" name="Google Shape;1488;p4"/>
            <p:cNvSpPr/>
            <p:nvPr/>
          </p:nvSpPr>
          <p:spPr>
            <a:xfrm rot="10800000">
              <a:off x="1899705" y="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3" name="Google Shape;1489;p4"/>
            <p:cNvSpPr/>
            <p:nvPr/>
          </p:nvSpPr>
          <p:spPr>
            <a:xfrm rot="10800000">
              <a:off x="1753560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4" name="Google Shape;1490;p4"/>
            <p:cNvSpPr/>
            <p:nvPr/>
          </p:nvSpPr>
          <p:spPr>
            <a:xfrm rot="10800000">
              <a:off x="1753560" y="453011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5" name="Google Shape;1491;p4"/>
            <p:cNvSpPr/>
            <p:nvPr/>
          </p:nvSpPr>
          <p:spPr>
            <a:xfrm rot="10800000">
              <a:off x="1753560" y="4237848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6" name="Google Shape;1492;p4"/>
            <p:cNvSpPr/>
            <p:nvPr/>
          </p:nvSpPr>
          <p:spPr>
            <a:xfrm rot="10800000">
              <a:off x="1753560" y="365331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7" name="Google Shape;1493;p4"/>
            <p:cNvSpPr/>
            <p:nvPr/>
          </p:nvSpPr>
          <p:spPr>
            <a:xfrm rot="10800000">
              <a:off x="1753560" y="3507166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8" name="Google Shape;1494;p4"/>
            <p:cNvSpPr/>
            <p:nvPr/>
          </p:nvSpPr>
          <p:spPr>
            <a:xfrm rot="10800000">
              <a:off x="1753560" y="321492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9" name="Google Shape;1495;p4"/>
            <p:cNvSpPr/>
            <p:nvPr/>
          </p:nvSpPr>
          <p:spPr>
            <a:xfrm rot="10800000">
              <a:off x="1753560" y="306877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0" name="Google Shape;1496;p4"/>
            <p:cNvSpPr/>
            <p:nvPr/>
          </p:nvSpPr>
          <p:spPr>
            <a:xfrm rot="10800000">
              <a:off x="1753560" y="292265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1" name="Google Shape;1497;p4"/>
            <p:cNvSpPr/>
            <p:nvPr/>
          </p:nvSpPr>
          <p:spPr>
            <a:xfrm rot="10800000">
              <a:off x="1753560" y="2338118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2" name="Google Shape;1498;p4"/>
            <p:cNvSpPr/>
            <p:nvPr/>
          </p:nvSpPr>
          <p:spPr>
            <a:xfrm rot="10800000">
              <a:off x="1753560" y="2191997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3" name="Google Shape;1499;p4"/>
            <p:cNvSpPr/>
            <p:nvPr/>
          </p:nvSpPr>
          <p:spPr>
            <a:xfrm rot="10800000">
              <a:off x="1753560" y="204585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4" name="Google Shape;1500;p4"/>
            <p:cNvSpPr/>
            <p:nvPr/>
          </p:nvSpPr>
          <p:spPr>
            <a:xfrm rot="10800000">
              <a:off x="1753560" y="1461315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5" name="Google Shape;1501;p4"/>
            <p:cNvSpPr/>
            <p:nvPr/>
          </p:nvSpPr>
          <p:spPr>
            <a:xfrm rot="10800000">
              <a:off x="1753560" y="131519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6" name="Google Shape;1502;p4"/>
            <p:cNvSpPr/>
            <p:nvPr/>
          </p:nvSpPr>
          <p:spPr>
            <a:xfrm rot="10800000">
              <a:off x="1753560" y="87680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7" name="Google Shape;1503;p4"/>
            <p:cNvSpPr/>
            <p:nvPr/>
          </p:nvSpPr>
          <p:spPr>
            <a:xfrm rot="10800000">
              <a:off x="1753560" y="730657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8" name="Google Shape;1504;p4"/>
            <p:cNvSpPr/>
            <p:nvPr/>
          </p:nvSpPr>
          <p:spPr>
            <a:xfrm rot="10800000">
              <a:off x="1753560" y="584535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9" name="Google Shape;1505;p4"/>
            <p:cNvSpPr/>
            <p:nvPr/>
          </p:nvSpPr>
          <p:spPr>
            <a:xfrm rot="10800000">
              <a:off x="1753560" y="292267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0" name="Google Shape;1506;p4"/>
            <p:cNvSpPr/>
            <p:nvPr/>
          </p:nvSpPr>
          <p:spPr>
            <a:xfrm rot="10800000">
              <a:off x="1607441" y="4676237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1" name="Google Shape;1507;p4"/>
            <p:cNvSpPr/>
            <p:nvPr/>
          </p:nvSpPr>
          <p:spPr>
            <a:xfrm rot="10800000">
              <a:off x="1607441" y="4530116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2" name="Google Shape;1508;p4"/>
            <p:cNvSpPr/>
            <p:nvPr/>
          </p:nvSpPr>
          <p:spPr>
            <a:xfrm rot="10800000">
              <a:off x="1607441" y="4237848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3" name="Google Shape;1509;p4"/>
            <p:cNvSpPr/>
            <p:nvPr/>
          </p:nvSpPr>
          <p:spPr>
            <a:xfrm rot="10800000">
              <a:off x="1607441" y="409170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4" name="Google Shape;1510;p4"/>
            <p:cNvSpPr/>
            <p:nvPr/>
          </p:nvSpPr>
          <p:spPr>
            <a:xfrm rot="10800000">
              <a:off x="1607441" y="394558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5" name="Google Shape;1511;p4"/>
            <p:cNvSpPr/>
            <p:nvPr/>
          </p:nvSpPr>
          <p:spPr>
            <a:xfrm rot="10800000">
              <a:off x="1607441" y="3653312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6" name="Google Shape;1512;p4"/>
            <p:cNvSpPr/>
            <p:nvPr/>
          </p:nvSpPr>
          <p:spPr>
            <a:xfrm rot="10800000">
              <a:off x="1607441" y="2045851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7" name="Google Shape;1513;p4"/>
            <p:cNvSpPr/>
            <p:nvPr/>
          </p:nvSpPr>
          <p:spPr>
            <a:xfrm rot="10800000">
              <a:off x="1607441" y="1753583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8" name="Google Shape;1514;p4"/>
            <p:cNvSpPr/>
            <p:nvPr/>
          </p:nvSpPr>
          <p:spPr>
            <a:xfrm rot="10800000">
              <a:off x="1607441" y="1607461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9" name="Google Shape;1515;p4"/>
            <p:cNvSpPr/>
            <p:nvPr/>
          </p:nvSpPr>
          <p:spPr>
            <a:xfrm rot="10800000">
              <a:off x="1607441" y="292267"/>
              <a:ext cx="117843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0" name="Google Shape;1516;p4"/>
            <p:cNvSpPr/>
            <p:nvPr/>
          </p:nvSpPr>
          <p:spPr>
            <a:xfrm rot="10800000">
              <a:off x="1607441" y="0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1" name="Google Shape;1517;p4"/>
            <p:cNvSpPr/>
            <p:nvPr/>
          </p:nvSpPr>
          <p:spPr>
            <a:xfrm rot="10800000">
              <a:off x="1461296" y="4968506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2" name="Google Shape;1518;p4"/>
            <p:cNvSpPr/>
            <p:nvPr/>
          </p:nvSpPr>
          <p:spPr>
            <a:xfrm rot="10800000">
              <a:off x="1461296" y="4676237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3" name="Google Shape;1519;p4"/>
            <p:cNvSpPr/>
            <p:nvPr/>
          </p:nvSpPr>
          <p:spPr>
            <a:xfrm rot="10800000">
              <a:off x="1461296" y="4383970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4" name="Google Shape;1520;p4"/>
            <p:cNvSpPr/>
            <p:nvPr/>
          </p:nvSpPr>
          <p:spPr>
            <a:xfrm rot="10800000">
              <a:off x="1461296" y="4237848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5" name="Google Shape;1521;p4"/>
            <p:cNvSpPr/>
            <p:nvPr/>
          </p:nvSpPr>
          <p:spPr>
            <a:xfrm rot="10800000">
              <a:off x="1461296" y="3653312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6" name="Google Shape;1522;p4"/>
            <p:cNvSpPr/>
            <p:nvPr/>
          </p:nvSpPr>
          <p:spPr>
            <a:xfrm rot="10800000">
              <a:off x="1461296" y="3068776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7" name="Google Shape;1523;p4"/>
            <p:cNvSpPr/>
            <p:nvPr/>
          </p:nvSpPr>
          <p:spPr>
            <a:xfrm rot="10800000">
              <a:off x="1461296" y="2922654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8" name="Google Shape;1524;p4"/>
            <p:cNvSpPr/>
            <p:nvPr/>
          </p:nvSpPr>
          <p:spPr>
            <a:xfrm rot="10800000">
              <a:off x="1461296" y="2776508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9" name="Google Shape;1525;p4"/>
            <p:cNvSpPr/>
            <p:nvPr/>
          </p:nvSpPr>
          <p:spPr>
            <a:xfrm rot="10800000">
              <a:off x="1461296" y="1899729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0" name="Google Shape;1526;p4"/>
            <p:cNvSpPr/>
            <p:nvPr/>
          </p:nvSpPr>
          <p:spPr>
            <a:xfrm rot="10800000">
              <a:off x="1461296" y="1169047"/>
              <a:ext cx="117868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1" name="Google Shape;1527;p4"/>
            <p:cNvSpPr/>
            <p:nvPr/>
          </p:nvSpPr>
          <p:spPr>
            <a:xfrm rot="10800000">
              <a:off x="1461296" y="730657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2" name="Google Shape;1528;p4"/>
            <p:cNvSpPr/>
            <p:nvPr/>
          </p:nvSpPr>
          <p:spPr>
            <a:xfrm rot="10800000">
              <a:off x="1461296" y="584535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3" name="Google Shape;1529;p4"/>
            <p:cNvSpPr/>
            <p:nvPr/>
          </p:nvSpPr>
          <p:spPr>
            <a:xfrm rot="10800000">
              <a:off x="1461296" y="0"/>
              <a:ext cx="11786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4" name="Google Shape;1530;p4"/>
            <p:cNvSpPr/>
            <p:nvPr/>
          </p:nvSpPr>
          <p:spPr>
            <a:xfrm rot="10800000">
              <a:off x="1315176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5" name="Google Shape;1531;p4"/>
            <p:cNvSpPr/>
            <p:nvPr/>
          </p:nvSpPr>
          <p:spPr>
            <a:xfrm rot="10800000">
              <a:off x="1315176" y="4676237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6" name="Google Shape;1532;p4"/>
            <p:cNvSpPr/>
            <p:nvPr/>
          </p:nvSpPr>
          <p:spPr>
            <a:xfrm rot="10800000">
              <a:off x="1315176" y="4237848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7" name="Google Shape;1533;p4"/>
            <p:cNvSpPr/>
            <p:nvPr/>
          </p:nvSpPr>
          <p:spPr>
            <a:xfrm rot="10800000">
              <a:off x="1315176" y="3799434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8" name="Google Shape;1534;p4"/>
            <p:cNvSpPr/>
            <p:nvPr/>
          </p:nvSpPr>
          <p:spPr>
            <a:xfrm rot="10800000">
              <a:off x="1315176" y="2630386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9" name="Google Shape;1535;p4"/>
            <p:cNvSpPr/>
            <p:nvPr/>
          </p:nvSpPr>
          <p:spPr>
            <a:xfrm rot="10800000">
              <a:off x="1315176" y="2338118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0" name="Google Shape;1536;p4"/>
            <p:cNvSpPr/>
            <p:nvPr/>
          </p:nvSpPr>
          <p:spPr>
            <a:xfrm rot="10800000">
              <a:off x="1315176" y="1461315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1" name="Google Shape;1537;p4"/>
            <p:cNvSpPr/>
            <p:nvPr/>
          </p:nvSpPr>
          <p:spPr>
            <a:xfrm rot="10800000">
              <a:off x="1315176" y="1022925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2" name="Google Shape;1538;p4"/>
            <p:cNvSpPr/>
            <p:nvPr/>
          </p:nvSpPr>
          <p:spPr>
            <a:xfrm rot="10800000">
              <a:off x="1315176" y="438389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3" name="Google Shape;1539;p4"/>
            <p:cNvSpPr/>
            <p:nvPr/>
          </p:nvSpPr>
          <p:spPr>
            <a:xfrm rot="10800000">
              <a:off x="1169056" y="496850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4" name="Google Shape;1540;p4"/>
            <p:cNvSpPr/>
            <p:nvPr/>
          </p:nvSpPr>
          <p:spPr>
            <a:xfrm rot="10800000">
              <a:off x="1169056" y="4822359"/>
              <a:ext cx="117844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5" name="Google Shape;1541;p4"/>
            <p:cNvSpPr/>
            <p:nvPr/>
          </p:nvSpPr>
          <p:spPr>
            <a:xfrm rot="10800000">
              <a:off x="1169056" y="438397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6" name="Google Shape;1542;p4"/>
            <p:cNvSpPr/>
            <p:nvPr/>
          </p:nvSpPr>
          <p:spPr>
            <a:xfrm rot="10800000">
              <a:off x="1169056" y="409170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7" name="Google Shape;1543;p4"/>
            <p:cNvSpPr/>
            <p:nvPr/>
          </p:nvSpPr>
          <p:spPr>
            <a:xfrm rot="10800000">
              <a:off x="1169056" y="336104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8" name="Google Shape;1544;p4"/>
            <p:cNvSpPr/>
            <p:nvPr/>
          </p:nvSpPr>
          <p:spPr>
            <a:xfrm rot="10800000">
              <a:off x="1169056" y="3214922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9" name="Google Shape;1545;p4"/>
            <p:cNvSpPr/>
            <p:nvPr/>
          </p:nvSpPr>
          <p:spPr>
            <a:xfrm rot="10800000">
              <a:off x="1169056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0" name="Google Shape;1546;p4"/>
            <p:cNvSpPr/>
            <p:nvPr/>
          </p:nvSpPr>
          <p:spPr>
            <a:xfrm rot="10800000">
              <a:off x="1169056" y="1315193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1" name="Google Shape;1547;p4"/>
            <p:cNvSpPr/>
            <p:nvPr/>
          </p:nvSpPr>
          <p:spPr>
            <a:xfrm rot="10800000">
              <a:off x="1022912" y="496850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2" name="Google Shape;1548;p4"/>
            <p:cNvSpPr/>
            <p:nvPr/>
          </p:nvSpPr>
          <p:spPr>
            <a:xfrm rot="10800000">
              <a:off x="1022912" y="3945580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3" name="Google Shape;1549;p4"/>
            <p:cNvSpPr/>
            <p:nvPr/>
          </p:nvSpPr>
          <p:spPr>
            <a:xfrm rot="10800000">
              <a:off x="1022912" y="306877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4" name="Google Shape;1550;p4"/>
            <p:cNvSpPr/>
            <p:nvPr/>
          </p:nvSpPr>
          <p:spPr>
            <a:xfrm rot="10800000">
              <a:off x="1022912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5" name="Google Shape;1551;p4"/>
            <p:cNvSpPr/>
            <p:nvPr/>
          </p:nvSpPr>
          <p:spPr>
            <a:xfrm rot="10800000">
              <a:off x="1022912" y="438389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6" name="Google Shape;1552;p4"/>
            <p:cNvSpPr/>
            <p:nvPr/>
          </p:nvSpPr>
          <p:spPr>
            <a:xfrm rot="10800000">
              <a:off x="876792" y="496850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7" name="Google Shape;1553;p4"/>
            <p:cNvSpPr/>
            <p:nvPr/>
          </p:nvSpPr>
          <p:spPr>
            <a:xfrm rot="10800000">
              <a:off x="876792" y="4530116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8" name="Google Shape;1554;p4"/>
            <p:cNvSpPr/>
            <p:nvPr/>
          </p:nvSpPr>
          <p:spPr>
            <a:xfrm rot="10800000">
              <a:off x="876792" y="2922654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9" name="Google Shape;1555;p4"/>
            <p:cNvSpPr/>
            <p:nvPr/>
          </p:nvSpPr>
          <p:spPr>
            <a:xfrm rot="10800000">
              <a:off x="876792" y="204585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0" name="Google Shape;1556;p4"/>
            <p:cNvSpPr/>
            <p:nvPr/>
          </p:nvSpPr>
          <p:spPr>
            <a:xfrm rot="10800000">
              <a:off x="876792" y="1607461"/>
              <a:ext cx="117844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1" name="Google Shape;1557;p4"/>
            <p:cNvSpPr/>
            <p:nvPr/>
          </p:nvSpPr>
          <p:spPr>
            <a:xfrm rot="10800000">
              <a:off x="730648" y="1022925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2" name="Google Shape;1558;p4"/>
            <p:cNvSpPr/>
            <p:nvPr/>
          </p:nvSpPr>
          <p:spPr>
            <a:xfrm rot="10800000">
              <a:off x="584528" y="3799434"/>
              <a:ext cx="117844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3" name="Google Shape;1559;p4"/>
            <p:cNvSpPr/>
            <p:nvPr/>
          </p:nvSpPr>
          <p:spPr>
            <a:xfrm rot="10800000">
              <a:off x="584528" y="2630386"/>
              <a:ext cx="117844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4" name="Google Shape;1560;p4"/>
            <p:cNvSpPr/>
            <p:nvPr/>
          </p:nvSpPr>
          <p:spPr>
            <a:xfrm rot="10800000">
              <a:off x="438384" y="292267"/>
              <a:ext cx="117868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5" name="Google Shape;1561;p4"/>
            <p:cNvSpPr/>
            <p:nvPr/>
          </p:nvSpPr>
          <p:spPr>
            <a:xfrm rot="10800000">
              <a:off x="146144" y="2776508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6" name="Google Shape;1562;p4"/>
            <p:cNvSpPr/>
            <p:nvPr/>
          </p:nvSpPr>
          <p:spPr>
            <a:xfrm rot="10800000">
              <a:off x="0" y="438389"/>
              <a:ext cx="117843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8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8574" y="739550"/>
            <a:ext cx="4281001" cy="36924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19100"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Char char="▪"/>
              <a:defRPr sz="3000" i="1">
                <a:solidFill>
                  <a:srgbClr val="FFFFFF"/>
                </a:solidFill>
              </a:defRPr>
            </a:lvl1pPr>
            <a:lvl2pPr marL="914400" indent="-419100"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Char char="▫"/>
              <a:defRPr sz="3000" i="1">
                <a:solidFill>
                  <a:srgbClr val="FFFFFF"/>
                </a:solidFill>
              </a:defRPr>
            </a:lvl2pPr>
            <a:lvl3pPr marL="1371600" indent="-419100"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Char char="▫"/>
              <a:defRPr sz="3000" i="1">
                <a:solidFill>
                  <a:srgbClr val="FFFFFF"/>
                </a:solidFill>
              </a:defRPr>
            </a:lvl3pPr>
            <a:lvl4pPr marL="1828800" indent="-419100"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Char char="▫"/>
              <a:defRPr sz="3000" i="1">
                <a:solidFill>
                  <a:srgbClr val="FFFFFF"/>
                </a:solidFill>
              </a:defRPr>
            </a:lvl4pPr>
            <a:lvl5pPr marL="2286000" indent="-419100"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Char char="▫"/>
              <a:defRPr sz="3000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Title Text"/>
          <p:cNvSpPr txBox="1">
            <a:spLocks noGrp="1"/>
          </p:cNvSpPr>
          <p:nvPr>
            <p:ph type="title"/>
          </p:nvPr>
        </p:nvSpPr>
        <p:spPr>
          <a:xfrm>
            <a:off x="718300" y="739374"/>
            <a:ext cx="6761100" cy="857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57" name="Body Level One…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81000">
              <a:spcBef>
                <a:spcPts val="600"/>
              </a:spcBef>
              <a:buClr>
                <a:schemeClr val="accent3"/>
              </a:buClr>
              <a:buSzPts val="1400"/>
              <a:buFont typeface="Helvetica"/>
              <a:buChar char="▪"/>
              <a:defRPr>
                <a:solidFill>
                  <a:schemeClr val="accent3"/>
                </a:solidFill>
              </a:defRPr>
            </a:lvl1pPr>
            <a:lvl2pPr marL="914400" indent="-381000">
              <a:spcBef>
                <a:spcPts val="600"/>
              </a:spcBef>
              <a:buClr>
                <a:schemeClr val="accent3"/>
              </a:buClr>
              <a:buSzPts val="1400"/>
              <a:buFont typeface="Helvetica"/>
              <a:buChar char="▫"/>
              <a:defRPr>
                <a:solidFill>
                  <a:schemeClr val="accent3"/>
                </a:solidFill>
              </a:defRPr>
            </a:lvl2pPr>
            <a:lvl3pPr marL="1371600" indent="-381000">
              <a:spcBef>
                <a:spcPts val="600"/>
              </a:spcBef>
              <a:buClr>
                <a:schemeClr val="accent3"/>
              </a:buClr>
              <a:buSzPts val="1400"/>
              <a:buFont typeface="Helvetica"/>
              <a:buChar char="▫"/>
              <a:defRPr>
                <a:solidFill>
                  <a:schemeClr val="accent3"/>
                </a:solidFill>
              </a:defRPr>
            </a:lvl3pPr>
            <a:lvl4pPr marL="1828800" indent="-381000">
              <a:spcBef>
                <a:spcPts val="600"/>
              </a:spcBef>
              <a:buClr>
                <a:schemeClr val="accent3"/>
              </a:buClr>
              <a:buSzPts val="1400"/>
              <a:buFont typeface="Helvetica"/>
              <a:buChar char="▫"/>
              <a:defRPr>
                <a:solidFill>
                  <a:schemeClr val="accent3"/>
                </a:solidFill>
              </a:defRPr>
            </a:lvl4pPr>
            <a:lvl5pPr marL="2286000" indent="-381000">
              <a:spcBef>
                <a:spcPts val="600"/>
              </a:spcBef>
              <a:buClr>
                <a:schemeClr val="accent3"/>
              </a:buClr>
              <a:buSzPts val="1400"/>
              <a:buFont typeface="Helvetica"/>
              <a:buChar char="▫"/>
              <a:defRPr>
                <a:solidFill>
                  <a:schemeClr val="accent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Title Text"/>
          <p:cNvSpPr txBox="1">
            <a:spLocks noGrp="1"/>
          </p:cNvSpPr>
          <p:nvPr>
            <p:ph type="title"/>
          </p:nvPr>
        </p:nvSpPr>
        <p:spPr>
          <a:xfrm>
            <a:off x="718300" y="739374"/>
            <a:ext cx="6761100" cy="857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8300" y="1762649"/>
            <a:ext cx="3242400" cy="308700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42900">
              <a:spcBef>
                <a:spcPts val="600"/>
              </a:spcBef>
              <a:buClr>
                <a:schemeClr val="accent3"/>
              </a:buClr>
              <a:buSzPts val="1800"/>
              <a:buFont typeface="Arial"/>
              <a:buChar char="▪"/>
              <a:defRPr sz="1800">
                <a:solidFill>
                  <a:schemeClr val="accent3"/>
                </a:solidFill>
              </a:defRPr>
            </a:lvl1pPr>
            <a:lvl2pPr marL="914400" indent="-342900">
              <a:spcBef>
                <a:spcPts val="600"/>
              </a:spcBef>
              <a:buClr>
                <a:schemeClr val="accent3"/>
              </a:buClr>
              <a:buSzPts val="1800"/>
              <a:buFont typeface="Arial"/>
              <a:buChar char="▫"/>
              <a:defRPr sz="1800">
                <a:solidFill>
                  <a:schemeClr val="accent3"/>
                </a:solidFill>
              </a:defRPr>
            </a:lvl2pPr>
            <a:lvl3pPr marL="1371600" indent="-342900">
              <a:spcBef>
                <a:spcPts val="600"/>
              </a:spcBef>
              <a:buClr>
                <a:schemeClr val="accent3"/>
              </a:buClr>
              <a:buSzPts val="1800"/>
              <a:buFont typeface="Arial"/>
              <a:buChar char="▫"/>
              <a:defRPr sz="1800">
                <a:solidFill>
                  <a:schemeClr val="accent3"/>
                </a:solidFill>
              </a:defRPr>
            </a:lvl3pPr>
            <a:lvl4pPr marL="1828800" indent="-342900">
              <a:spcBef>
                <a:spcPts val="600"/>
              </a:spcBef>
              <a:buClr>
                <a:schemeClr val="accent3"/>
              </a:buClr>
              <a:buSzPts val="1800"/>
              <a:buFont typeface="Arial"/>
              <a:buChar char="▫"/>
              <a:defRPr sz="1800">
                <a:solidFill>
                  <a:schemeClr val="accent3"/>
                </a:solidFill>
              </a:defRPr>
            </a:lvl4pPr>
            <a:lvl5pPr marL="2286000" indent="-342900">
              <a:spcBef>
                <a:spcPts val="600"/>
              </a:spcBef>
              <a:buClr>
                <a:schemeClr val="accent3"/>
              </a:buClr>
              <a:buSzPts val="1800"/>
              <a:buFont typeface="Arial"/>
              <a:buChar char="▫"/>
              <a:defRPr sz="1800">
                <a:solidFill>
                  <a:schemeClr val="accent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7" name="Google Shape;1844;p6"/>
          <p:cNvSpPr txBox="1">
            <a:spLocks noGrp="1"/>
          </p:cNvSpPr>
          <p:nvPr>
            <p:ph type="body" sz="half" idx="21"/>
          </p:nvPr>
        </p:nvSpPr>
        <p:spPr>
          <a:xfrm>
            <a:off x="4156071" y="1762649"/>
            <a:ext cx="3242401" cy="3087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42900">
              <a:spcBef>
                <a:spcPts val="600"/>
              </a:spcBef>
              <a:buClr>
                <a:schemeClr val="accent3"/>
              </a:buClr>
              <a:buSzPts val="1800"/>
              <a:buFont typeface="Arial"/>
              <a:buChar char="▪"/>
              <a:defRPr sz="18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18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Title Text"/>
          <p:cNvSpPr txBox="1">
            <a:spLocks noGrp="1"/>
          </p:cNvSpPr>
          <p:nvPr>
            <p:ph type="title"/>
          </p:nvPr>
        </p:nvSpPr>
        <p:spPr>
          <a:xfrm>
            <a:off x="718300" y="739374"/>
            <a:ext cx="6761100" cy="857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8300" y="1755475"/>
            <a:ext cx="2179200" cy="309420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▪"/>
              <a:defRPr sz="1600">
                <a:solidFill>
                  <a:schemeClr val="accent3"/>
                </a:solidFill>
              </a:defRPr>
            </a:lvl1pPr>
            <a:lvl2pPr marL="9144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▫"/>
              <a:defRPr sz="1600">
                <a:solidFill>
                  <a:schemeClr val="accent3"/>
                </a:solidFill>
              </a:defRPr>
            </a:lvl2pPr>
            <a:lvl3pPr marL="13716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▫"/>
              <a:defRPr sz="1600">
                <a:solidFill>
                  <a:schemeClr val="accent3"/>
                </a:solidFill>
              </a:defRPr>
            </a:lvl3pPr>
            <a:lvl4pPr marL="18288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▫"/>
              <a:defRPr sz="1600">
                <a:solidFill>
                  <a:schemeClr val="accent3"/>
                </a:solidFill>
              </a:defRPr>
            </a:lvl4pPr>
            <a:lvl5pPr marL="22860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▫"/>
              <a:defRPr sz="1600">
                <a:solidFill>
                  <a:schemeClr val="accent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7" name="Google Shape;2123;p7"/>
          <p:cNvSpPr txBox="1">
            <a:spLocks noGrp="1"/>
          </p:cNvSpPr>
          <p:nvPr>
            <p:ph type="body" sz="quarter" idx="21"/>
          </p:nvPr>
        </p:nvSpPr>
        <p:spPr>
          <a:xfrm>
            <a:off x="3009263" y="1755475"/>
            <a:ext cx="2179200" cy="3094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▪"/>
              <a:defRPr sz="16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1878" name="Google Shape;2124;p7"/>
          <p:cNvSpPr txBox="1">
            <a:spLocks noGrp="1"/>
          </p:cNvSpPr>
          <p:nvPr>
            <p:ph type="body" sz="quarter" idx="22"/>
          </p:nvPr>
        </p:nvSpPr>
        <p:spPr>
          <a:xfrm>
            <a:off x="5300226" y="1755475"/>
            <a:ext cx="2179200" cy="3094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30200">
              <a:spcBef>
                <a:spcPts val="600"/>
              </a:spcBef>
              <a:buClr>
                <a:schemeClr val="accent3"/>
              </a:buClr>
              <a:buSzPts val="1600"/>
              <a:buFont typeface="Arial"/>
              <a:buChar char="▪"/>
              <a:defRPr sz="16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18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Title Text"/>
          <p:cNvSpPr txBox="1">
            <a:spLocks noGrp="1"/>
          </p:cNvSpPr>
          <p:nvPr>
            <p:ph type="title"/>
          </p:nvPr>
        </p:nvSpPr>
        <p:spPr>
          <a:xfrm>
            <a:off x="718300" y="739374"/>
            <a:ext cx="6761100" cy="857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4924" y="4177700"/>
            <a:ext cx="6759301" cy="519601"/>
          </a:xfrm>
          <a:prstGeom prst="rect">
            <a:avLst/>
          </a:prstGeom>
        </p:spPr>
        <p:txBody>
          <a:bodyPr>
            <a:normAutofit/>
          </a:bodyPr>
          <a:lstStyle>
            <a:lvl1pPr marL="228600">
              <a:spcBef>
                <a:spcPts val="300"/>
              </a:spcBef>
              <a:defRPr sz="1800">
                <a:solidFill>
                  <a:schemeClr val="accent4"/>
                </a:solidFill>
              </a:defRPr>
            </a:lvl1pPr>
            <a:lvl2pPr marL="228600" indent="-228600">
              <a:spcBef>
                <a:spcPts val="300"/>
              </a:spcBef>
              <a:defRPr sz="1800">
                <a:solidFill>
                  <a:schemeClr val="accent4"/>
                </a:solidFill>
              </a:defRPr>
            </a:lvl2pPr>
            <a:lvl3pPr marL="228600" indent="-228600">
              <a:spcBef>
                <a:spcPts val="300"/>
              </a:spcBef>
              <a:defRPr sz="1800">
                <a:solidFill>
                  <a:schemeClr val="accent4"/>
                </a:solidFill>
              </a:defRPr>
            </a:lvl3pPr>
            <a:lvl4pPr marL="228600" indent="-228600">
              <a:spcBef>
                <a:spcPts val="300"/>
              </a:spcBef>
              <a:defRPr sz="1800">
                <a:solidFill>
                  <a:schemeClr val="accent4"/>
                </a:solidFill>
              </a:defRPr>
            </a:lvl4pPr>
            <a:lvl5pPr marL="228600" indent="-228600">
              <a:spcBef>
                <a:spcPts val="300"/>
              </a:spcBef>
              <a:defRPr sz="1800">
                <a:solidFill>
                  <a:schemeClr val="accent4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2956;p10"/>
          <p:cNvGrpSpPr/>
          <p:nvPr/>
        </p:nvGrpSpPr>
        <p:grpSpPr>
          <a:xfrm>
            <a:off x="8851900" y="28575"/>
            <a:ext cx="263501" cy="5086351"/>
            <a:chOff x="0" y="0"/>
            <a:chExt cx="263500" cy="5086350"/>
          </a:xfrm>
        </p:grpSpPr>
        <p:sp>
          <p:nvSpPr>
            <p:cNvPr id="2" name="Google Shape;2957;p10"/>
            <p:cNvSpPr/>
            <p:nvPr/>
          </p:nvSpPr>
          <p:spPr>
            <a:xfrm rot="10800000">
              <a:off x="146073" y="4968899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" name="Google Shape;2958;p10"/>
            <p:cNvSpPr/>
            <p:nvPr/>
          </p:nvSpPr>
          <p:spPr>
            <a:xfrm rot="10800000">
              <a:off x="146073" y="4822825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" name="Google Shape;2959;p10"/>
            <p:cNvSpPr/>
            <p:nvPr/>
          </p:nvSpPr>
          <p:spPr>
            <a:xfrm rot="10800000">
              <a:off x="146073" y="4676799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" name="Google Shape;2960;p10"/>
            <p:cNvSpPr/>
            <p:nvPr/>
          </p:nvSpPr>
          <p:spPr>
            <a:xfrm rot="10800000">
              <a:off x="146073" y="4530749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" name="Google Shape;2961;p10"/>
            <p:cNvSpPr/>
            <p:nvPr/>
          </p:nvSpPr>
          <p:spPr>
            <a:xfrm rot="10800000">
              <a:off x="146073" y="4384675"/>
              <a:ext cx="117428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" name="Google Shape;2962;p10"/>
            <p:cNvSpPr/>
            <p:nvPr/>
          </p:nvSpPr>
          <p:spPr>
            <a:xfrm rot="10800000">
              <a:off x="146073" y="4235474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" name="Google Shape;2963;p10"/>
            <p:cNvSpPr/>
            <p:nvPr/>
          </p:nvSpPr>
          <p:spPr>
            <a:xfrm rot="10800000">
              <a:off x="146073" y="4089400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" name="Google Shape;2964;p10"/>
            <p:cNvSpPr/>
            <p:nvPr/>
          </p:nvSpPr>
          <p:spPr>
            <a:xfrm rot="10800000">
              <a:off x="146073" y="3943374"/>
              <a:ext cx="117428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" name="Google Shape;2965;p10"/>
            <p:cNvSpPr/>
            <p:nvPr/>
          </p:nvSpPr>
          <p:spPr>
            <a:xfrm rot="10800000">
              <a:off x="146073" y="3797300"/>
              <a:ext cx="117428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" name="Google Shape;2966;p10"/>
            <p:cNvSpPr/>
            <p:nvPr/>
          </p:nvSpPr>
          <p:spPr>
            <a:xfrm rot="10800000">
              <a:off x="146073" y="3651274"/>
              <a:ext cx="117428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" name="Google Shape;2967;p10"/>
            <p:cNvSpPr/>
            <p:nvPr/>
          </p:nvSpPr>
          <p:spPr>
            <a:xfrm rot="10800000">
              <a:off x="146073" y="3506787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" name="Google Shape;2968;p10"/>
            <p:cNvSpPr/>
            <p:nvPr/>
          </p:nvSpPr>
          <p:spPr>
            <a:xfrm rot="10800000">
              <a:off x="146073" y="3360737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" name="Google Shape;2969;p10"/>
            <p:cNvSpPr/>
            <p:nvPr/>
          </p:nvSpPr>
          <p:spPr>
            <a:xfrm rot="10800000">
              <a:off x="146073" y="321471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" name="Google Shape;2970;p10"/>
            <p:cNvSpPr/>
            <p:nvPr/>
          </p:nvSpPr>
          <p:spPr>
            <a:xfrm rot="10800000">
              <a:off x="146073" y="306704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" name="Google Shape;2971;p10"/>
            <p:cNvSpPr/>
            <p:nvPr/>
          </p:nvSpPr>
          <p:spPr>
            <a:xfrm rot="10800000">
              <a:off x="146073" y="2921023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" name="Google Shape;2972;p10"/>
            <p:cNvSpPr/>
            <p:nvPr/>
          </p:nvSpPr>
          <p:spPr>
            <a:xfrm rot="10800000">
              <a:off x="146073" y="277494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" name="Google Shape;2973;p10"/>
            <p:cNvSpPr/>
            <p:nvPr/>
          </p:nvSpPr>
          <p:spPr>
            <a:xfrm rot="10800000">
              <a:off x="146073" y="2628923"/>
              <a:ext cx="11742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" name="Google Shape;2974;p10"/>
            <p:cNvSpPr/>
            <p:nvPr/>
          </p:nvSpPr>
          <p:spPr>
            <a:xfrm rot="10800000">
              <a:off x="146073" y="2482849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" name="Google Shape;2975;p10"/>
            <p:cNvSpPr/>
            <p:nvPr/>
          </p:nvSpPr>
          <p:spPr>
            <a:xfrm rot="10800000">
              <a:off x="146073" y="2336823"/>
              <a:ext cx="117428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" name="Google Shape;2976;p10"/>
            <p:cNvSpPr/>
            <p:nvPr/>
          </p:nvSpPr>
          <p:spPr>
            <a:xfrm rot="10800000">
              <a:off x="146073" y="2190773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" name="Google Shape;2977;p10"/>
            <p:cNvSpPr/>
            <p:nvPr/>
          </p:nvSpPr>
          <p:spPr>
            <a:xfrm rot="10800000">
              <a:off x="146073" y="204469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" name="Google Shape;2978;p10"/>
            <p:cNvSpPr/>
            <p:nvPr/>
          </p:nvSpPr>
          <p:spPr>
            <a:xfrm rot="10800000">
              <a:off x="146073" y="1898673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" name="Google Shape;2979;p10"/>
            <p:cNvSpPr/>
            <p:nvPr/>
          </p:nvSpPr>
          <p:spPr>
            <a:xfrm rot="10800000">
              <a:off x="146073" y="1754188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" name="Google Shape;2980;p10"/>
            <p:cNvSpPr/>
            <p:nvPr/>
          </p:nvSpPr>
          <p:spPr>
            <a:xfrm rot="10800000">
              <a:off x="146073" y="1608162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" name="Google Shape;2981;p10"/>
            <p:cNvSpPr/>
            <p:nvPr/>
          </p:nvSpPr>
          <p:spPr>
            <a:xfrm rot="10800000">
              <a:off x="146073" y="1462088"/>
              <a:ext cx="117428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" name="Google Shape;2982;p10"/>
            <p:cNvSpPr/>
            <p:nvPr/>
          </p:nvSpPr>
          <p:spPr>
            <a:xfrm rot="10800000">
              <a:off x="146073" y="1312887"/>
              <a:ext cx="117428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" name="Google Shape;2983;p10"/>
            <p:cNvSpPr/>
            <p:nvPr/>
          </p:nvSpPr>
          <p:spPr>
            <a:xfrm rot="10800000">
              <a:off x="146073" y="1166813"/>
              <a:ext cx="117428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" name="Google Shape;2984;p10"/>
            <p:cNvSpPr/>
            <p:nvPr/>
          </p:nvSpPr>
          <p:spPr>
            <a:xfrm rot="10800000">
              <a:off x="146073" y="1020763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" name="Google Shape;2985;p10"/>
            <p:cNvSpPr/>
            <p:nvPr/>
          </p:nvSpPr>
          <p:spPr>
            <a:xfrm rot="10800000">
              <a:off x="146073" y="874737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" name="Google Shape;2986;p10"/>
            <p:cNvSpPr/>
            <p:nvPr/>
          </p:nvSpPr>
          <p:spPr>
            <a:xfrm rot="10800000">
              <a:off x="146073" y="728663"/>
              <a:ext cx="117428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" name="Google Shape;2987;p10"/>
            <p:cNvSpPr/>
            <p:nvPr/>
          </p:nvSpPr>
          <p:spPr>
            <a:xfrm rot="10800000">
              <a:off x="146073" y="584224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" name="Google Shape;2988;p10"/>
            <p:cNvSpPr/>
            <p:nvPr/>
          </p:nvSpPr>
          <p:spPr>
            <a:xfrm rot="10800000">
              <a:off x="146073" y="438149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" name="Google Shape;2989;p10"/>
            <p:cNvSpPr/>
            <p:nvPr/>
          </p:nvSpPr>
          <p:spPr>
            <a:xfrm rot="10800000">
              <a:off x="146073" y="292124"/>
              <a:ext cx="117428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" name="Google Shape;2990;p10"/>
            <p:cNvSpPr/>
            <p:nvPr/>
          </p:nvSpPr>
          <p:spPr>
            <a:xfrm rot="10800000">
              <a:off x="146073" y="146049"/>
              <a:ext cx="117428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" name="Google Shape;2991;p10"/>
            <p:cNvSpPr/>
            <p:nvPr/>
          </p:nvSpPr>
          <p:spPr>
            <a:xfrm rot="10800000">
              <a:off x="146073" y="-1"/>
              <a:ext cx="117428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" name="Google Shape;2992;p10"/>
            <p:cNvSpPr/>
            <p:nvPr/>
          </p:nvSpPr>
          <p:spPr>
            <a:xfrm rot="10800000">
              <a:off x="0" y="4968899"/>
              <a:ext cx="117476" cy="1174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" name="Google Shape;2993;p10"/>
            <p:cNvSpPr/>
            <p:nvPr/>
          </p:nvSpPr>
          <p:spPr>
            <a:xfrm rot="10800000">
              <a:off x="0" y="4676799"/>
              <a:ext cx="117476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" name="Google Shape;2994;p10"/>
            <p:cNvSpPr/>
            <p:nvPr/>
          </p:nvSpPr>
          <p:spPr>
            <a:xfrm rot="10800000">
              <a:off x="0" y="4235474"/>
              <a:ext cx="117476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" name="Google Shape;2995;p10"/>
            <p:cNvSpPr/>
            <p:nvPr/>
          </p:nvSpPr>
          <p:spPr>
            <a:xfrm rot="10800000">
              <a:off x="0" y="4089400"/>
              <a:ext cx="117476" cy="119039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" name="Google Shape;2996;p10"/>
            <p:cNvSpPr/>
            <p:nvPr/>
          </p:nvSpPr>
          <p:spPr>
            <a:xfrm rot="10800000">
              <a:off x="0" y="3797300"/>
              <a:ext cx="117476" cy="1190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" name="Google Shape;2997;p10"/>
            <p:cNvSpPr/>
            <p:nvPr/>
          </p:nvSpPr>
          <p:spPr>
            <a:xfrm rot="10800000">
              <a:off x="0" y="3651274"/>
              <a:ext cx="117476" cy="11901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" name="Google Shape;2998;p10"/>
            <p:cNvSpPr/>
            <p:nvPr/>
          </p:nvSpPr>
          <p:spPr>
            <a:xfrm rot="10800000">
              <a:off x="0" y="3067049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" name="Google Shape;2999;p10"/>
            <p:cNvSpPr/>
            <p:nvPr/>
          </p:nvSpPr>
          <p:spPr>
            <a:xfrm rot="10800000">
              <a:off x="0" y="2921023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" name="Google Shape;3000;p10"/>
            <p:cNvSpPr/>
            <p:nvPr/>
          </p:nvSpPr>
          <p:spPr>
            <a:xfrm rot="10800000">
              <a:off x="0" y="2774949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" name="Google Shape;3001;p10"/>
            <p:cNvSpPr/>
            <p:nvPr/>
          </p:nvSpPr>
          <p:spPr>
            <a:xfrm rot="10800000">
              <a:off x="0" y="2628923"/>
              <a:ext cx="117476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" name="Google Shape;3002;p10"/>
            <p:cNvSpPr/>
            <p:nvPr/>
          </p:nvSpPr>
          <p:spPr>
            <a:xfrm rot="10800000">
              <a:off x="0" y="2336823"/>
              <a:ext cx="117476" cy="1174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" name="Google Shape;3003;p10"/>
            <p:cNvSpPr/>
            <p:nvPr/>
          </p:nvSpPr>
          <p:spPr>
            <a:xfrm rot="10800000">
              <a:off x="0" y="2044699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" name="Google Shape;3004;p10"/>
            <p:cNvSpPr/>
            <p:nvPr/>
          </p:nvSpPr>
          <p:spPr>
            <a:xfrm rot="10800000">
              <a:off x="0" y="1898673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" name="Google Shape;3005;p10"/>
            <p:cNvSpPr/>
            <p:nvPr/>
          </p:nvSpPr>
          <p:spPr>
            <a:xfrm rot="10800000">
              <a:off x="0" y="1608162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" name="Google Shape;3006;p10"/>
            <p:cNvSpPr/>
            <p:nvPr/>
          </p:nvSpPr>
          <p:spPr>
            <a:xfrm rot="10800000">
              <a:off x="0" y="1462088"/>
              <a:ext cx="117476" cy="11747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" name="Google Shape;3007;p10"/>
            <p:cNvSpPr/>
            <p:nvPr/>
          </p:nvSpPr>
          <p:spPr>
            <a:xfrm rot="10800000">
              <a:off x="0" y="1312887"/>
              <a:ext cx="117476" cy="1190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" name="Google Shape;3008;p10"/>
            <p:cNvSpPr/>
            <p:nvPr/>
          </p:nvSpPr>
          <p:spPr>
            <a:xfrm rot="10800000">
              <a:off x="0" y="1166813"/>
              <a:ext cx="117476" cy="1190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" name="Google Shape;3009;p10"/>
            <p:cNvSpPr/>
            <p:nvPr/>
          </p:nvSpPr>
          <p:spPr>
            <a:xfrm rot="10800000">
              <a:off x="0" y="728663"/>
              <a:ext cx="117476" cy="11903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" name="Google Shape;3010;p10"/>
            <p:cNvSpPr/>
            <p:nvPr/>
          </p:nvSpPr>
          <p:spPr>
            <a:xfrm rot="10800000">
              <a:off x="0" y="584224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" name="Google Shape;3011;p10"/>
            <p:cNvSpPr/>
            <p:nvPr/>
          </p:nvSpPr>
          <p:spPr>
            <a:xfrm rot="10800000">
              <a:off x="0" y="292124"/>
              <a:ext cx="117476" cy="11742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" name="Google Shape;3012;p10"/>
            <p:cNvSpPr/>
            <p:nvPr/>
          </p:nvSpPr>
          <p:spPr>
            <a:xfrm rot="10800000">
              <a:off x="0" y="146049"/>
              <a:ext cx="117476" cy="1174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" name="Google Shape;3013;p10"/>
            <p:cNvSpPr/>
            <p:nvPr/>
          </p:nvSpPr>
          <p:spPr>
            <a:xfrm rot="10800000">
              <a:off x="0" y="-1"/>
              <a:ext cx="117476" cy="11745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22" name="Google Shape;3014;p10"/>
          <p:cNvGrpSpPr/>
          <p:nvPr/>
        </p:nvGrpSpPr>
        <p:grpSpPr>
          <a:xfrm>
            <a:off x="7829550" y="26987"/>
            <a:ext cx="1141414" cy="5086351"/>
            <a:chOff x="0" y="0"/>
            <a:chExt cx="1141412" cy="5086350"/>
          </a:xfrm>
        </p:grpSpPr>
        <p:sp>
          <p:nvSpPr>
            <p:cNvPr id="60" name="Google Shape;3015;p10"/>
            <p:cNvSpPr/>
            <p:nvPr/>
          </p:nvSpPr>
          <p:spPr>
            <a:xfrm rot="10800000">
              <a:off x="1023938" y="4822825"/>
              <a:ext cx="117475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" name="Google Shape;3016;p10"/>
            <p:cNvSpPr/>
            <p:nvPr/>
          </p:nvSpPr>
          <p:spPr>
            <a:xfrm rot="10800000">
              <a:off x="1023938" y="4530749"/>
              <a:ext cx="117475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" name="Google Shape;3017;p10"/>
            <p:cNvSpPr/>
            <p:nvPr/>
          </p:nvSpPr>
          <p:spPr>
            <a:xfrm rot="10800000">
              <a:off x="1023938" y="4384675"/>
              <a:ext cx="117475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" name="Google Shape;3018;p10"/>
            <p:cNvSpPr/>
            <p:nvPr/>
          </p:nvSpPr>
          <p:spPr>
            <a:xfrm rot="10800000">
              <a:off x="1023938" y="3943375"/>
              <a:ext cx="117475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" name="Google Shape;3019;p10"/>
            <p:cNvSpPr/>
            <p:nvPr/>
          </p:nvSpPr>
          <p:spPr>
            <a:xfrm rot="10800000">
              <a:off x="1023938" y="3506787"/>
              <a:ext cx="117475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" name="Google Shape;3020;p10"/>
            <p:cNvSpPr/>
            <p:nvPr/>
          </p:nvSpPr>
          <p:spPr>
            <a:xfrm rot="10800000">
              <a:off x="1023938" y="3362325"/>
              <a:ext cx="117475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Google Shape;3021;p10"/>
            <p:cNvSpPr/>
            <p:nvPr/>
          </p:nvSpPr>
          <p:spPr>
            <a:xfrm rot="10800000">
              <a:off x="1023938" y="3216299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" name="Google Shape;3022;p10"/>
            <p:cNvSpPr/>
            <p:nvPr/>
          </p:nvSpPr>
          <p:spPr>
            <a:xfrm rot="10800000">
              <a:off x="1023938" y="2484436"/>
              <a:ext cx="117475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" name="Google Shape;3023;p10"/>
            <p:cNvSpPr/>
            <p:nvPr/>
          </p:nvSpPr>
          <p:spPr>
            <a:xfrm rot="10800000">
              <a:off x="1023938" y="2192361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" name="Google Shape;3024;p10"/>
            <p:cNvSpPr/>
            <p:nvPr/>
          </p:nvSpPr>
          <p:spPr>
            <a:xfrm rot="10800000">
              <a:off x="1023938" y="1754187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" name="Google Shape;3025;p10"/>
            <p:cNvSpPr/>
            <p:nvPr/>
          </p:nvSpPr>
          <p:spPr>
            <a:xfrm rot="10800000">
              <a:off x="1023938" y="1020763"/>
              <a:ext cx="117475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" name="Google Shape;3026;p10"/>
            <p:cNvSpPr/>
            <p:nvPr/>
          </p:nvSpPr>
          <p:spPr>
            <a:xfrm rot="10800000">
              <a:off x="1023938" y="874736"/>
              <a:ext cx="117475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" name="Google Shape;3027;p10"/>
            <p:cNvSpPr/>
            <p:nvPr/>
          </p:nvSpPr>
          <p:spPr>
            <a:xfrm rot="10800000">
              <a:off x="1023938" y="438149"/>
              <a:ext cx="117475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" name="Google Shape;3028;p10"/>
            <p:cNvSpPr/>
            <p:nvPr/>
          </p:nvSpPr>
          <p:spPr>
            <a:xfrm rot="10800000">
              <a:off x="877887" y="496889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" name="Google Shape;3029;p10"/>
            <p:cNvSpPr/>
            <p:nvPr/>
          </p:nvSpPr>
          <p:spPr>
            <a:xfrm rot="10800000">
              <a:off x="877887" y="4676799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" name="Google Shape;3030;p10"/>
            <p:cNvSpPr/>
            <p:nvPr/>
          </p:nvSpPr>
          <p:spPr>
            <a:xfrm rot="10800000">
              <a:off x="877887" y="453074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" name="Google Shape;3031;p10"/>
            <p:cNvSpPr/>
            <p:nvPr/>
          </p:nvSpPr>
          <p:spPr>
            <a:xfrm rot="10800000">
              <a:off x="877887" y="4384675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" name="Google Shape;3032;p10"/>
            <p:cNvSpPr/>
            <p:nvPr/>
          </p:nvSpPr>
          <p:spPr>
            <a:xfrm rot="10800000">
              <a:off x="877887" y="4235475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" name="Google Shape;3033;p10"/>
            <p:cNvSpPr/>
            <p:nvPr/>
          </p:nvSpPr>
          <p:spPr>
            <a:xfrm rot="10800000">
              <a:off x="877887" y="4089401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" name="Google Shape;3034;p10"/>
            <p:cNvSpPr/>
            <p:nvPr/>
          </p:nvSpPr>
          <p:spPr>
            <a:xfrm rot="10800000">
              <a:off x="877887" y="3943375"/>
              <a:ext cx="117452" cy="11903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" name="Google Shape;3035;p10"/>
            <p:cNvSpPr/>
            <p:nvPr/>
          </p:nvSpPr>
          <p:spPr>
            <a:xfrm rot="10800000">
              <a:off x="877887" y="3797301"/>
              <a:ext cx="117452" cy="11906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" name="Google Shape;3036;p10"/>
            <p:cNvSpPr/>
            <p:nvPr/>
          </p:nvSpPr>
          <p:spPr>
            <a:xfrm rot="10800000">
              <a:off x="877887" y="3651275"/>
              <a:ext cx="117452" cy="11901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" name="Google Shape;3037;p10"/>
            <p:cNvSpPr/>
            <p:nvPr/>
          </p:nvSpPr>
          <p:spPr>
            <a:xfrm rot="10800000">
              <a:off x="877887" y="3506787"/>
              <a:ext cx="117452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" name="Google Shape;3038;p10"/>
            <p:cNvSpPr/>
            <p:nvPr/>
          </p:nvSpPr>
          <p:spPr>
            <a:xfrm rot="10800000">
              <a:off x="877887" y="3362325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" name="Google Shape;3039;p10"/>
            <p:cNvSpPr/>
            <p:nvPr/>
          </p:nvSpPr>
          <p:spPr>
            <a:xfrm rot="10800000">
              <a:off x="877887" y="321629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" name="Google Shape;3040;p10"/>
            <p:cNvSpPr/>
            <p:nvPr/>
          </p:nvSpPr>
          <p:spPr>
            <a:xfrm rot="10800000">
              <a:off x="877887" y="30686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" name="Google Shape;3041;p10"/>
            <p:cNvSpPr/>
            <p:nvPr/>
          </p:nvSpPr>
          <p:spPr>
            <a:xfrm rot="10800000">
              <a:off x="877887" y="27765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" name="Google Shape;3042;p10"/>
            <p:cNvSpPr/>
            <p:nvPr/>
          </p:nvSpPr>
          <p:spPr>
            <a:xfrm rot="10800000">
              <a:off x="877887" y="26305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" name="Google Shape;3043;p10"/>
            <p:cNvSpPr/>
            <p:nvPr/>
          </p:nvSpPr>
          <p:spPr>
            <a:xfrm rot="10800000">
              <a:off x="877887" y="23384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" name="Google Shape;3044;p10"/>
            <p:cNvSpPr/>
            <p:nvPr/>
          </p:nvSpPr>
          <p:spPr>
            <a:xfrm rot="10800000">
              <a:off x="877887" y="21923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0" name="Google Shape;3045;p10"/>
            <p:cNvSpPr/>
            <p:nvPr/>
          </p:nvSpPr>
          <p:spPr>
            <a:xfrm rot="10800000">
              <a:off x="877887" y="20462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" name="Google Shape;3046;p10"/>
            <p:cNvSpPr/>
            <p:nvPr/>
          </p:nvSpPr>
          <p:spPr>
            <a:xfrm rot="10800000">
              <a:off x="877887" y="19002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" name="Google Shape;3047;p10"/>
            <p:cNvSpPr/>
            <p:nvPr/>
          </p:nvSpPr>
          <p:spPr>
            <a:xfrm rot="10800000">
              <a:off x="877887" y="1754187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" name="Google Shape;3048;p10"/>
            <p:cNvSpPr/>
            <p:nvPr/>
          </p:nvSpPr>
          <p:spPr>
            <a:xfrm rot="10800000">
              <a:off x="877887" y="16081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" name="Google Shape;3049;p10"/>
            <p:cNvSpPr/>
            <p:nvPr/>
          </p:nvSpPr>
          <p:spPr>
            <a:xfrm rot="10800000">
              <a:off x="877887" y="1462087"/>
              <a:ext cx="117452" cy="11747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" name="Google Shape;3050;p10"/>
            <p:cNvSpPr/>
            <p:nvPr/>
          </p:nvSpPr>
          <p:spPr>
            <a:xfrm rot="10800000">
              <a:off x="877887" y="1312887"/>
              <a:ext cx="117452" cy="1190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" name="Google Shape;3051;p10"/>
            <p:cNvSpPr/>
            <p:nvPr/>
          </p:nvSpPr>
          <p:spPr>
            <a:xfrm rot="10800000">
              <a:off x="877887" y="1020763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" name="Google Shape;3052;p10"/>
            <p:cNvSpPr/>
            <p:nvPr/>
          </p:nvSpPr>
          <p:spPr>
            <a:xfrm rot="10800000">
              <a:off x="877887" y="874736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8" name="Google Shape;3053;p10"/>
            <p:cNvSpPr/>
            <p:nvPr/>
          </p:nvSpPr>
          <p:spPr>
            <a:xfrm rot="10800000">
              <a:off x="877887" y="728662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" name="Google Shape;3054;p10"/>
            <p:cNvSpPr/>
            <p:nvPr/>
          </p:nvSpPr>
          <p:spPr>
            <a:xfrm rot="10800000">
              <a:off x="877887" y="584224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" name="Google Shape;3055;p10"/>
            <p:cNvSpPr/>
            <p:nvPr/>
          </p:nvSpPr>
          <p:spPr>
            <a:xfrm rot="10800000">
              <a:off x="877887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" name="Google Shape;3056;p10"/>
            <p:cNvSpPr/>
            <p:nvPr/>
          </p:nvSpPr>
          <p:spPr>
            <a:xfrm rot="10800000">
              <a:off x="877887" y="292124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" name="Google Shape;3057;p10"/>
            <p:cNvSpPr/>
            <p:nvPr/>
          </p:nvSpPr>
          <p:spPr>
            <a:xfrm rot="10800000">
              <a:off x="877887" y="146049"/>
              <a:ext cx="11745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" name="Google Shape;3058;p10"/>
            <p:cNvSpPr/>
            <p:nvPr/>
          </p:nvSpPr>
          <p:spPr>
            <a:xfrm rot="10800000">
              <a:off x="877887" y="-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" name="Google Shape;3059;p10"/>
            <p:cNvSpPr/>
            <p:nvPr/>
          </p:nvSpPr>
          <p:spPr>
            <a:xfrm rot="10800000">
              <a:off x="731862" y="4968899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" name="Google Shape;3060;p10"/>
            <p:cNvSpPr/>
            <p:nvPr/>
          </p:nvSpPr>
          <p:spPr>
            <a:xfrm rot="10800000">
              <a:off x="731862" y="4384675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" name="Google Shape;3061;p10"/>
            <p:cNvSpPr/>
            <p:nvPr/>
          </p:nvSpPr>
          <p:spPr>
            <a:xfrm rot="10800000">
              <a:off x="731862" y="4090987"/>
              <a:ext cx="117452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" name="Google Shape;3062;p10"/>
            <p:cNvSpPr/>
            <p:nvPr/>
          </p:nvSpPr>
          <p:spPr>
            <a:xfrm rot="10800000">
              <a:off x="731862" y="3798887"/>
              <a:ext cx="117452" cy="1190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" name="Google Shape;3063;p10"/>
            <p:cNvSpPr/>
            <p:nvPr/>
          </p:nvSpPr>
          <p:spPr>
            <a:xfrm rot="10800000">
              <a:off x="731862" y="3362325"/>
              <a:ext cx="117452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" name="Google Shape;3064;p10"/>
            <p:cNvSpPr/>
            <p:nvPr/>
          </p:nvSpPr>
          <p:spPr>
            <a:xfrm rot="10800000">
              <a:off x="731862" y="2776536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" name="Google Shape;3065;p10"/>
            <p:cNvSpPr/>
            <p:nvPr/>
          </p:nvSpPr>
          <p:spPr>
            <a:xfrm rot="10800000">
              <a:off x="731862" y="26305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" name="Google Shape;3066;p10"/>
            <p:cNvSpPr/>
            <p:nvPr/>
          </p:nvSpPr>
          <p:spPr>
            <a:xfrm rot="10800000">
              <a:off x="731862" y="160816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" name="Google Shape;3067;p10"/>
            <p:cNvSpPr/>
            <p:nvPr/>
          </p:nvSpPr>
          <p:spPr>
            <a:xfrm rot="10800000">
              <a:off x="731862" y="1166813"/>
              <a:ext cx="117452" cy="11906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" name="Google Shape;3068;p10"/>
            <p:cNvSpPr/>
            <p:nvPr/>
          </p:nvSpPr>
          <p:spPr>
            <a:xfrm rot="10800000">
              <a:off x="731862" y="438149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" name="Google Shape;3069;p10"/>
            <p:cNvSpPr/>
            <p:nvPr/>
          </p:nvSpPr>
          <p:spPr>
            <a:xfrm rot="10800000">
              <a:off x="731862" y="-1"/>
              <a:ext cx="117452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" name="Google Shape;3070;p10"/>
            <p:cNvSpPr/>
            <p:nvPr/>
          </p:nvSpPr>
          <p:spPr>
            <a:xfrm rot="10800000">
              <a:off x="582612" y="4530749"/>
              <a:ext cx="119038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" name="Google Shape;3071;p10"/>
            <p:cNvSpPr/>
            <p:nvPr/>
          </p:nvSpPr>
          <p:spPr>
            <a:xfrm rot="10800000">
              <a:off x="582612" y="3362325"/>
              <a:ext cx="119038" cy="11745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" name="Google Shape;3072;p10"/>
            <p:cNvSpPr/>
            <p:nvPr/>
          </p:nvSpPr>
          <p:spPr>
            <a:xfrm rot="10800000">
              <a:off x="582612" y="2484436"/>
              <a:ext cx="119038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" name="Google Shape;3073;p10"/>
            <p:cNvSpPr/>
            <p:nvPr/>
          </p:nvSpPr>
          <p:spPr>
            <a:xfrm rot="10800000">
              <a:off x="436587" y="584224"/>
              <a:ext cx="119038" cy="11745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" name="Google Shape;3074;p10"/>
            <p:cNvSpPr/>
            <p:nvPr/>
          </p:nvSpPr>
          <p:spPr>
            <a:xfrm rot="10800000">
              <a:off x="292099" y="2630511"/>
              <a:ext cx="117452" cy="11742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" name="Google Shape;3075;p10"/>
            <p:cNvSpPr/>
            <p:nvPr/>
          </p:nvSpPr>
          <p:spPr>
            <a:xfrm rot="10800000">
              <a:off x="292099" y="146049"/>
              <a:ext cx="117452" cy="1174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" name="Google Shape;3076;p10"/>
            <p:cNvSpPr/>
            <p:nvPr/>
          </p:nvSpPr>
          <p:spPr>
            <a:xfrm rot="10800000">
              <a:off x="-1" y="4237061"/>
              <a:ext cx="117476" cy="11903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24" name="Google Shape;3077;p10"/>
          <p:cNvGrpSpPr/>
          <p:nvPr/>
        </p:nvGrpSpPr>
        <p:grpSpPr>
          <a:xfrm>
            <a:off x="7681913" y="28575"/>
            <a:ext cx="995363" cy="4940301"/>
            <a:chOff x="0" y="0"/>
            <a:chExt cx="995362" cy="4940300"/>
          </a:xfrm>
        </p:grpSpPr>
        <p:sp>
          <p:nvSpPr>
            <p:cNvPr id="123" name="Google Shape;3078;p10"/>
            <p:cNvSpPr/>
            <p:nvPr/>
          </p:nvSpPr>
          <p:spPr>
            <a:xfrm rot="10800000">
              <a:off x="877433" y="467630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" name="Google Shape;3079;p10"/>
            <p:cNvSpPr/>
            <p:nvPr/>
          </p:nvSpPr>
          <p:spPr>
            <a:xfrm rot="10800000">
              <a:off x="877433" y="394563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" name="Google Shape;3080;p10"/>
            <p:cNvSpPr/>
            <p:nvPr/>
          </p:nvSpPr>
          <p:spPr>
            <a:xfrm rot="10800000">
              <a:off x="877433" y="2484277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" name="Google Shape;3081;p10"/>
            <p:cNvSpPr/>
            <p:nvPr/>
          </p:nvSpPr>
          <p:spPr>
            <a:xfrm rot="10800000">
              <a:off x="877433" y="1899756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" name="Google Shape;3082;p10"/>
            <p:cNvSpPr/>
            <p:nvPr/>
          </p:nvSpPr>
          <p:spPr>
            <a:xfrm rot="10800000">
              <a:off x="877433" y="175360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" name="Google Shape;3083;p10"/>
            <p:cNvSpPr/>
            <p:nvPr/>
          </p:nvSpPr>
          <p:spPr>
            <a:xfrm rot="10800000">
              <a:off x="877433" y="102294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" name="Google Shape;3084;p10"/>
            <p:cNvSpPr/>
            <p:nvPr/>
          </p:nvSpPr>
          <p:spPr>
            <a:xfrm rot="10800000">
              <a:off x="877433" y="146123"/>
              <a:ext cx="117930" cy="11787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0" name="Google Shape;3085;p10"/>
            <p:cNvSpPr/>
            <p:nvPr/>
          </p:nvSpPr>
          <p:spPr>
            <a:xfrm rot="10800000">
              <a:off x="731182" y="4822430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" name="Google Shape;3086;p10"/>
            <p:cNvSpPr/>
            <p:nvPr/>
          </p:nvSpPr>
          <p:spPr>
            <a:xfrm rot="10800000">
              <a:off x="731182" y="4091761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" name="Google Shape;3087;p10"/>
            <p:cNvSpPr/>
            <p:nvPr/>
          </p:nvSpPr>
          <p:spPr>
            <a:xfrm rot="10800000">
              <a:off x="731182" y="394563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" name="Google Shape;3088;p10"/>
            <p:cNvSpPr/>
            <p:nvPr/>
          </p:nvSpPr>
          <p:spPr>
            <a:xfrm rot="10800000">
              <a:off x="731182" y="3799489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" name="Google Shape;3089;p10"/>
            <p:cNvSpPr/>
            <p:nvPr/>
          </p:nvSpPr>
          <p:spPr>
            <a:xfrm rot="10800000">
              <a:off x="731182" y="3507217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" name="Google Shape;3090;p10"/>
            <p:cNvSpPr/>
            <p:nvPr/>
          </p:nvSpPr>
          <p:spPr>
            <a:xfrm rot="10800000">
              <a:off x="731182" y="3214969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" name="Google Shape;3091;p10"/>
            <p:cNvSpPr/>
            <p:nvPr/>
          </p:nvSpPr>
          <p:spPr>
            <a:xfrm rot="10800000">
              <a:off x="731182" y="2630425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" name="Google Shape;3092;p10"/>
            <p:cNvSpPr/>
            <p:nvPr/>
          </p:nvSpPr>
          <p:spPr>
            <a:xfrm rot="10800000">
              <a:off x="731182" y="2338153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" name="Google Shape;3093;p10"/>
            <p:cNvSpPr/>
            <p:nvPr/>
          </p:nvSpPr>
          <p:spPr>
            <a:xfrm rot="10800000">
              <a:off x="731182" y="2192029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" name="Google Shape;3094;p10"/>
            <p:cNvSpPr/>
            <p:nvPr/>
          </p:nvSpPr>
          <p:spPr>
            <a:xfrm rot="10800000">
              <a:off x="731182" y="204588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" name="Google Shape;3095;p10"/>
            <p:cNvSpPr/>
            <p:nvPr/>
          </p:nvSpPr>
          <p:spPr>
            <a:xfrm rot="10800000">
              <a:off x="731182" y="175360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" name="Google Shape;3096;p10"/>
            <p:cNvSpPr/>
            <p:nvPr/>
          </p:nvSpPr>
          <p:spPr>
            <a:xfrm rot="10800000">
              <a:off x="731182" y="1607484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" name="Google Shape;3097;p10"/>
            <p:cNvSpPr/>
            <p:nvPr/>
          </p:nvSpPr>
          <p:spPr>
            <a:xfrm rot="10800000">
              <a:off x="731182" y="1461336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" name="Google Shape;3098;p10"/>
            <p:cNvSpPr/>
            <p:nvPr/>
          </p:nvSpPr>
          <p:spPr>
            <a:xfrm rot="10800000">
              <a:off x="731182" y="1315212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" name="Google Shape;3099;p10"/>
            <p:cNvSpPr/>
            <p:nvPr/>
          </p:nvSpPr>
          <p:spPr>
            <a:xfrm rot="10800000">
              <a:off x="731182" y="102294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" name="Google Shape;3100;p10"/>
            <p:cNvSpPr/>
            <p:nvPr/>
          </p:nvSpPr>
          <p:spPr>
            <a:xfrm rot="10800000">
              <a:off x="731182" y="876816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" name="Google Shape;3101;p10"/>
            <p:cNvSpPr/>
            <p:nvPr/>
          </p:nvSpPr>
          <p:spPr>
            <a:xfrm rot="10800000">
              <a:off x="731182" y="43839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" name="Google Shape;3102;p10"/>
            <p:cNvSpPr/>
            <p:nvPr/>
          </p:nvSpPr>
          <p:spPr>
            <a:xfrm rot="10800000">
              <a:off x="731182" y="292272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" name="Google Shape;3103;p10"/>
            <p:cNvSpPr/>
            <p:nvPr/>
          </p:nvSpPr>
          <p:spPr>
            <a:xfrm rot="10800000">
              <a:off x="731182" y="146123"/>
              <a:ext cx="117930" cy="11787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" name="Google Shape;3104;p10"/>
            <p:cNvSpPr/>
            <p:nvPr/>
          </p:nvSpPr>
          <p:spPr>
            <a:xfrm rot="10800000">
              <a:off x="584955" y="467630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" name="Google Shape;3105;p10"/>
            <p:cNvSpPr/>
            <p:nvPr/>
          </p:nvSpPr>
          <p:spPr>
            <a:xfrm rot="10800000">
              <a:off x="584955" y="4530182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" name="Google Shape;3106;p10"/>
            <p:cNvSpPr/>
            <p:nvPr/>
          </p:nvSpPr>
          <p:spPr>
            <a:xfrm rot="10800000">
              <a:off x="584955" y="4237909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" name="Google Shape;3107;p10"/>
            <p:cNvSpPr/>
            <p:nvPr/>
          </p:nvSpPr>
          <p:spPr>
            <a:xfrm rot="10800000">
              <a:off x="584955" y="394563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" name="Google Shape;3108;p10"/>
            <p:cNvSpPr/>
            <p:nvPr/>
          </p:nvSpPr>
          <p:spPr>
            <a:xfrm rot="10800000">
              <a:off x="584955" y="3799489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" name="Google Shape;3109;p10"/>
            <p:cNvSpPr/>
            <p:nvPr/>
          </p:nvSpPr>
          <p:spPr>
            <a:xfrm rot="10800000">
              <a:off x="584955" y="3653365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" name="Google Shape;3110;p10"/>
            <p:cNvSpPr/>
            <p:nvPr/>
          </p:nvSpPr>
          <p:spPr>
            <a:xfrm rot="10800000">
              <a:off x="584955" y="3507217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" name="Google Shape;3111;p10"/>
            <p:cNvSpPr/>
            <p:nvPr/>
          </p:nvSpPr>
          <p:spPr>
            <a:xfrm rot="10800000">
              <a:off x="584955" y="3068821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" name="Google Shape;3112;p10"/>
            <p:cNvSpPr/>
            <p:nvPr/>
          </p:nvSpPr>
          <p:spPr>
            <a:xfrm rot="10800000">
              <a:off x="584955" y="292269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" name="Google Shape;3113;p10"/>
            <p:cNvSpPr/>
            <p:nvPr/>
          </p:nvSpPr>
          <p:spPr>
            <a:xfrm rot="10800000">
              <a:off x="584955" y="2776549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" name="Google Shape;3114;p10"/>
            <p:cNvSpPr/>
            <p:nvPr/>
          </p:nvSpPr>
          <p:spPr>
            <a:xfrm rot="10800000">
              <a:off x="584955" y="2630425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" name="Google Shape;3115;p10"/>
            <p:cNvSpPr/>
            <p:nvPr/>
          </p:nvSpPr>
          <p:spPr>
            <a:xfrm rot="10800000">
              <a:off x="584955" y="2484277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" name="Google Shape;3116;p10"/>
            <p:cNvSpPr/>
            <p:nvPr/>
          </p:nvSpPr>
          <p:spPr>
            <a:xfrm rot="10800000">
              <a:off x="584955" y="2338153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" name="Google Shape;3117;p10"/>
            <p:cNvSpPr/>
            <p:nvPr/>
          </p:nvSpPr>
          <p:spPr>
            <a:xfrm rot="10800000">
              <a:off x="584955" y="2192029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" name="Google Shape;3118;p10"/>
            <p:cNvSpPr/>
            <p:nvPr/>
          </p:nvSpPr>
          <p:spPr>
            <a:xfrm rot="10800000">
              <a:off x="584955" y="204588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4" name="Google Shape;3119;p10"/>
            <p:cNvSpPr/>
            <p:nvPr/>
          </p:nvSpPr>
          <p:spPr>
            <a:xfrm rot="10800000">
              <a:off x="584955" y="1899756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5" name="Google Shape;3120;p10"/>
            <p:cNvSpPr/>
            <p:nvPr/>
          </p:nvSpPr>
          <p:spPr>
            <a:xfrm rot="10800000">
              <a:off x="584955" y="175360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" name="Google Shape;3121;p10"/>
            <p:cNvSpPr/>
            <p:nvPr/>
          </p:nvSpPr>
          <p:spPr>
            <a:xfrm rot="10800000">
              <a:off x="584955" y="1461336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" name="Google Shape;3122;p10"/>
            <p:cNvSpPr/>
            <p:nvPr/>
          </p:nvSpPr>
          <p:spPr>
            <a:xfrm rot="10800000">
              <a:off x="584955" y="1169064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" name="Google Shape;3123;p10"/>
            <p:cNvSpPr/>
            <p:nvPr/>
          </p:nvSpPr>
          <p:spPr>
            <a:xfrm rot="10800000">
              <a:off x="584955" y="102294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" name="Google Shape;3124;p10"/>
            <p:cNvSpPr/>
            <p:nvPr/>
          </p:nvSpPr>
          <p:spPr>
            <a:xfrm rot="10800000">
              <a:off x="584955" y="876816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" name="Google Shape;3125;p10"/>
            <p:cNvSpPr/>
            <p:nvPr/>
          </p:nvSpPr>
          <p:spPr>
            <a:xfrm rot="10800000">
              <a:off x="584955" y="73066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" name="Google Shape;3126;p10"/>
            <p:cNvSpPr/>
            <p:nvPr/>
          </p:nvSpPr>
          <p:spPr>
            <a:xfrm rot="10800000">
              <a:off x="584955" y="43839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2" name="Google Shape;3127;p10"/>
            <p:cNvSpPr/>
            <p:nvPr/>
          </p:nvSpPr>
          <p:spPr>
            <a:xfrm rot="10800000">
              <a:off x="584955" y="292272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" name="Google Shape;3128;p10"/>
            <p:cNvSpPr/>
            <p:nvPr/>
          </p:nvSpPr>
          <p:spPr>
            <a:xfrm rot="10800000">
              <a:off x="584955" y="146123"/>
              <a:ext cx="117930" cy="11787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4" name="Google Shape;3129;p10"/>
            <p:cNvSpPr/>
            <p:nvPr/>
          </p:nvSpPr>
          <p:spPr>
            <a:xfrm rot="10800000">
              <a:off x="584955" y="-1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5" name="Google Shape;3130;p10"/>
            <p:cNvSpPr/>
            <p:nvPr/>
          </p:nvSpPr>
          <p:spPr>
            <a:xfrm rot="10800000">
              <a:off x="438704" y="467630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6" name="Google Shape;3131;p10"/>
            <p:cNvSpPr/>
            <p:nvPr/>
          </p:nvSpPr>
          <p:spPr>
            <a:xfrm rot="10800000">
              <a:off x="438704" y="4237909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7" name="Google Shape;3132;p10"/>
            <p:cNvSpPr/>
            <p:nvPr/>
          </p:nvSpPr>
          <p:spPr>
            <a:xfrm rot="10800000">
              <a:off x="438704" y="4091761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8" name="Google Shape;3133;p10"/>
            <p:cNvSpPr/>
            <p:nvPr/>
          </p:nvSpPr>
          <p:spPr>
            <a:xfrm rot="10800000">
              <a:off x="438704" y="394563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9" name="Google Shape;3134;p10"/>
            <p:cNvSpPr/>
            <p:nvPr/>
          </p:nvSpPr>
          <p:spPr>
            <a:xfrm rot="10800000">
              <a:off x="438704" y="3653365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0" name="Google Shape;3135;p10"/>
            <p:cNvSpPr/>
            <p:nvPr/>
          </p:nvSpPr>
          <p:spPr>
            <a:xfrm rot="10800000">
              <a:off x="438704" y="3361093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" name="Google Shape;3136;p10"/>
            <p:cNvSpPr/>
            <p:nvPr/>
          </p:nvSpPr>
          <p:spPr>
            <a:xfrm rot="10800000">
              <a:off x="438704" y="3214969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" name="Google Shape;3137;p10"/>
            <p:cNvSpPr/>
            <p:nvPr/>
          </p:nvSpPr>
          <p:spPr>
            <a:xfrm rot="10800000">
              <a:off x="438704" y="3068821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" name="Google Shape;3138;p10"/>
            <p:cNvSpPr/>
            <p:nvPr/>
          </p:nvSpPr>
          <p:spPr>
            <a:xfrm rot="10800000">
              <a:off x="438704" y="2776549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" name="Google Shape;3139;p10"/>
            <p:cNvSpPr/>
            <p:nvPr/>
          </p:nvSpPr>
          <p:spPr>
            <a:xfrm rot="10800000">
              <a:off x="438704" y="2484277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5" name="Google Shape;3140;p10"/>
            <p:cNvSpPr/>
            <p:nvPr/>
          </p:nvSpPr>
          <p:spPr>
            <a:xfrm rot="10800000">
              <a:off x="438704" y="2192029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" name="Google Shape;3141;p10"/>
            <p:cNvSpPr/>
            <p:nvPr/>
          </p:nvSpPr>
          <p:spPr>
            <a:xfrm rot="10800000">
              <a:off x="438704" y="1899756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7" name="Google Shape;3142;p10"/>
            <p:cNvSpPr/>
            <p:nvPr/>
          </p:nvSpPr>
          <p:spPr>
            <a:xfrm rot="10800000">
              <a:off x="438704" y="175360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8" name="Google Shape;3143;p10"/>
            <p:cNvSpPr/>
            <p:nvPr/>
          </p:nvSpPr>
          <p:spPr>
            <a:xfrm rot="10800000">
              <a:off x="438704" y="1315212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9" name="Google Shape;3144;p10"/>
            <p:cNvSpPr/>
            <p:nvPr/>
          </p:nvSpPr>
          <p:spPr>
            <a:xfrm rot="10800000">
              <a:off x="438704" y="1169064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0" name="Google Shape;3145;p10"/>
            <p:cNvSpPr/>
            <p:nvPr/>
          </p:nvSpPr>
          <p:spPr>
            <a:xfrm rot="10800000">
              <a:off x="438704" y="102294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" name="Google Shape;3146;p10"/>
            <p:cNvSpPr/>
            <p:nvPr/>
          </p:nvSpPr>
          <p:spPr>
            <a:xfrm rot="10800000">
              <a:off x="438704" y="876816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" name="Google Shape;3147;p10"/>
            <p:cNvSpPr/>
            <p:nvPr/>
          </p:nvSpPr>
          <p:spPr>
            <a:xfrm rot="10800000">
              <a:off x="438704" y="73066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" name="Google Shape;3148;p10"/>
            <p:cNvSpPr/>
            <p:nvPr/>
          </p:nvSpPr>
          <p:spPr>
            <a:xfrm rot="10800000">
              <a:off x="438704" y="43839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" name="Google Shape;3149;p10"/>
            <p:cNvSpPr/>
            <p:nvPr/>
          </p:nvSpPr>
          <p:spPr>
            <a:xfrm rot="10800000">
              <a:off x="438704" y="292272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" name="Google Shape;3150;p10"/>
            <p:cNvSpPr/>
            <p:nvPr/>
          </p:nvSpPr>
          <p:spPr>
            <a:xfrm rot="10800000">
              <a:off x="292477" y="4822430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" name="Google Shape;3151;p10"/>
            <p:cNvSpPr/>
            <p:nvPr/>
          </p:nvSpPr>
          <p:spPr>
            <a:xfrm rot="10800000">
              <a:off x="292477" y="4676306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" name="Google Shape;3152;p10"/>
            <p:cNvSpPr/>
            <p:nvPr/>
          </p:nvSpPr>
          <p:spPr>
            <a:xfrm rot="10800000">
              <a:off x="292477" y="4237909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" name="Google Shape;3153;p10"/>
            <p:cNvSpPr/>
            <p:nvPr/>
          </p:nvSpPr>
          <p:spPr>
            <a:xfrm rot="10800000">
              <a:off x="292477" y="394563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" name="Google Shape;3154;p10"/>
            <p:cNvSpPr/>
            <p:nvPr/>
          </p:nvSpPr>
          <p:spPr>
            <a:xfrm rot="10800000">
              <a:off x="292477" y="3653365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" name="Google Shape;3155;p10"/>
            <p:cNvSpPr/>
            <p:nvPr/>
          </p:nvSpPr>
          <p:spPr>
            <a:xfrm rot="10800000">
              <a:off x="292477" y="3214969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" name="Google Shape;3156;p10"/>
            <p:cNvSpPr/>
            <p:nvPr/>
          </p:nvSpPr>
          <p:spPr>
            <a:xfrm rot="10800000">
              <a:off x="292477" y="2922697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" name="Google Shape;3157;p10"/>
            <p:cNvSpPr/>
            <p:nvPr/>
          </p:nvSpPr>
          <p:spPr>
            <a:xfrm rot="10800000">
              <a:off x="292477" y="2484277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" name="Google Shape;3158;p10"/>
            <p:cNvSpPr/>
            <p:nvPr/>
          </p:nvSpPr>
          <p:spPr>
            <a:xfrm rot="10800000">
              <a:off x="292477" y="2192029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" name="Google Shape;3159;p10"/>
            <p:cNvSpPr/>
            <p:nvPr/>
          </p:nvSpPr>
          <p:spPr>
            <a:xfrm rot="10800000">
              <a:off x="292477" y="204588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" name="Google Shape;3160;p10"/>
            <p:cNvSpPr/>
            <p:nvPr/>
          </p:nvSpPr>
          <p:spPr>
            <a:xfrm rot="10800000">
              <a:off x="292477" y="1753608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" name="Google Shape;3161;p10"/>
            <p:cNvSpPr/>
            <p:nvPr/>
          </p:nvSpPr>
          <p:spPr>
            <a:xfrm rot="10800000">
              <a:off x="292477" y="1607484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" name="Google Shape;3162;p10"/>
            <p:cNvSpPr/>
            <p:nvPr/>
          </p:nvSpPr>
          <p:spPr>
            <a:xfrm rot="10800000">
              <a:off x="292477" y="1461336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" name="Google Shape;3163;p10"/>
            <p:cNvSpPr/>
            <p:nvPr/>
          </p:nvSpPr>
          <p:spPr>
            <a:xfrm rot="10800000">
              <a:off x="292477" y="1169064"/>
              <a:ext cx="117930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" name="Google Shape;3164;p10"/>
            <p:cNvSpPr/>
            <p:nvPr/>
          </p:nvSpPr>
          <p:spPr>
            <a:xfrm rot="10800000">
              <a:off x="292477" y="1022940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" name="Google Shape;3165;p10"/>
            <p:cNvSpPr/>
            <p:nvPr/>
          </p:nvSpPr>
          <p:spPr>
            <a:xfrm rot="10800000">
              <a:off x="292477" y="584544"/>
              <a:ext cx="117930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1" name="Google Shape;3166;p10"/>
            <p:cNvSpPr/>
            <p:nvPr/>
          </p:nvSpPr>
          <p:spPr>
            <a:xfrm rot="10800000">
              <a:off x="292477" y="292272"/>
              <a:ext cx="117930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2" name="Google Shape;3167;p10"/>
            <p:cNvSpPr/>
            <p:nvPr/>
          </p:nvSpPr>
          <p:spPr>
            <a:xfrm rot="10800000">
              <a:off x="292477" y="146123"/>
              <a:ext cx="117930" cy="11787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3" name="Google Shape;3168;p10"/>
            <p:cNvSpPr/>
            <p:nvPr/>
          </p:nvSpPr>
          <p:spPr>
            <a:xfrm rot="10800000">
              <a:off x="146226" y="4822430"/>
              <a:ext cx="117954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4" name="Google Shape;3169;p10"/>
            <p:cNvSpPr/>
            <p:nvPr/>
          </p:nvSpPr>
          <p:spPr>
            <a:xfrm rot="10800000">
              <a:off x="146226" y="3945637"/>
              <a:ext cx="117954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" name="Google Shape;3170;p10"/>
            <p:cNvSpPr/>
            <p:nvPr/>
          </p:nvSpPr>
          <p:spPr>
            <a:xfrm rot="10800000">
              <a:off x="146226" y="3214969"/>
              <a:ext cx="117954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" name="Google Shape;3171;p10"/>
            <p:cNvSpPr/>
            <p:nvPr/>
          </p:nvSpPr>
          <p:spPr>
            <a:xfrm rot="10800000">
              <a:off x="146226" y="2484277"/>
              <a:ext cx="117954" cy="11787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" name="Google Shape;3172;p10"/>
            <p:cNvSpPr/>
            <p:nvPr/>
          </p:nvSpPr>
          <p:spPr>
            <a:xfrm rot="10800000">
              <a:off x="146226" y="1607484"/>
              <a:ext cx="117954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8" name="Google Shape;3173;p10"/>
            <p:cNvSpPr/>
            <p:nvPr/>
          </p:nvSpPr>
          <p:spPr>
            <a:xfrm rot="10800000">
              <a:off x="146226" y="876816"/>
              <a:ext cx="117954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" name="Google Shape;3174;p10"/>
            <p:cNvSpPr/>
            <p:nvPr/>
          </p:nvSpPr>
          <p:spPr>
            <a:xfrm rot="10800000">
              <a:off x="146226" y="730668"/>
              <a:ext cx="117954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" name="Google Shape;3175;p10"/>
            <p:cNvSpPr/>
            <p:nvPr/>
          </p:nvSpPr>
          <p:spPr>
            <a:xfrm rot="10800000">
              <a:off x="146226" y="146123"/>
              <a:ext cx="117954" cy="11787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" name="Google Shape;3176;p10"/>
            <p:cNvSpPr/>
            <p:nvPr/>
          </p:nvSpPr>
          <p:spPr>
            <a:xfrm rot="10800000">
              <a:off x="0" y="4530182"/>
              <a:ext cx="117929" cy="1178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" name="Google Shape;3177;p10"/>
            <p:cNvSpPr/>
            <p:nvPr/>
          </p:nvSpPr>
          <p:spPr>
            <a:xfrm rot="10800000">
              <a:off x="0" y="3653365"/>
              <a:ext cx="117929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" name="Google Shape;3178;p10"/>
            <p:cNvSpPr/>
            <p:nvPr/>
          </p:nvSpPr>
          <p:spPr>
            <a:xfrm rot="10800000">
              <a:off x="0" y="2630425"/>
              <a:ext cx="117929" cy="1178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275" name="Google Shape;3179;p10"/>
          <p:cNvGrpSpPr/>
          <p:nvPr/>
        </p:nvGrpSpPr>
        <p:grpSpPr>
          <a:xfrm>
            <a:off x="7681913" y="28575"/>
            <a:ext cx="1141388" cy="5086351"/>
            <a:chOff x="0" y="0"/>
            <a:chExt cx="1141387" cy="5086350"/>
          </a:xfrm>
        </p:grpSpPr>
        <p:sp>
          <p:nvSpPr>
            <p:cNvPr id="225" name="Google Shape;3180;p10"/>
            <p:cNvSpPr/>
            <p:nvPr/>
          </p:nvSpPr>
          <p:spPr>
            <a:xfrm rot="10800000">
              <a:off x="1023479" y="4822359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" name="Google Shape;3181;p10"/>
            <p:cNvSpPr/>
            <p:nvPr/>
          </p:nvSpPr>
          <p:spPr>
            <a:xfrm rot="10800000">
              <a:off x="1023479" y="292265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" name="Google Shape;3182;p10"/>
            <p:cNvSpPr/>
            <p:nvPr/>
          </p:nvSpPr>
          <p:spPr>
            <a:xfrm rot="10800000">
              <a:off x="1023479" y="2484240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" name="Google Shape;3183;p10"/>
            <p:cNvSpPr/>
            <p:nvPr/>
          </p:nvSpPr>
          <p:spPr>
            <a:xfrm rot="10800000">
              <a:off x="1023479" y="1169047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" name="Google Shape;3184;p10"/>
            <p:cNvSpPr/>
            <p:nvPr/>
          </p:nvSpPr>
          <p:spPr>
            <a:xfrm rot="10800000">
              <a:off x="877278" y="4822359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" name="Google Shape;3185;p10"/>
            <p:cNvSpPr/>
            <p:nvPr/>
          </p:nvSpPr>
          <p:spPr>
            <a:xfrm rot="10800000">
              <a:off x="877278" y="453011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" name="Google Shape;3186;p10"/>
            <p:cNvSpPr/>
            <p:nvPr/>
          </p:nvSpPr>
          <p:spPr>
            <a:xfrm rot="10800000">
              <a:off x="877278" y="4237848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" name="Google Shape;3187;p10"/>
            <p:cNvSpPr/>
            <p:nvPr/>
          </p:nvSpPr>
          <p:spPr>
            <a:xfrm rot="10800000">
              <a:off x="877278" y="365331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" name="Google Shape;3188;p10"/>
            <p:cNvSpPr/>
            <p:nvPr/>
          </p:nvSpPr>
          <p:spPr>
            <a:xfrm rot="10800000">
              <a:off x="877278" y="3507166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" name="Google Shape;3189;p10"/>
            <p:cNvSpPr/>
            <p:nvPr/>
          </p:nvSpPr>
          <p:spPr>
            <a:xfrm rot="10800000">
              <a:off x="877278" y="321492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" name="Google Shape;3190;p10"/>
            <p:cNvSpPr/>
            <p:nvPr/>
          </p:nvSpPr>
          <p:spPr>
            <a:xfrm rot="10800000">
              <a:off x="877278" y="306877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" name="Google Shape;3191;p10"/>
            <p:cNvSpPr/>
            <p:nvPr/>
          </p:nvSpPr>
          <p:spPr>
            <a:xfrm rot="10800000">
              <a:off x="877278" y="292265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" name="Google Shape;3192;p10"/>
            <p:cNvSpPr/>
            <p:nvPr/>
          </p:nvSpPr>
          <p:spPr>
            <a:xfrm rot="10800000">
              <a:off x="877278" y="2338118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" name="Google Shape;3193;p10"/>
            <p:cNvSpPr/>
            <p:nvPr/>
          </p:nvSpPr>
          <p:spPr>
            <a:xfrm rot="10800000">
              <a:off x="877278" y="219199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" name="Google Shape;3194;p10"/>
            <p:cNvSpPr/>
            <p:nvPr/>
          </p:nvSpPr>
          <p:spPr>
            <a:xfrm rot="10800000">
              <a:off x="877278" y="204585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" name="Google Shape;3195;p10"/>
            <p:cNvSpPr/>
            <p:nvPr/>
          </p:nvSpPr>
          <p:spPr>
            <a:xfrm rot="10800000">
              <a:off x="877278" y="1461315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" name="Google Shape;3196;p10"/>
            <p:cNvSpPr/>
            <p:nvPr/>
          </p:nvSpPr>
          <p:spPr>
            <a:xfrm rot="10800000">
              <a:off x="877278" y="1315193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" name="Google Shape;3197;p10"/>
            <p:cNvSpPr/>
            <p:nvPr/>
          </p:nvSpPr>
          <p:spPr>
            <a:xfrm rot="10800000">
              <a:off x="877278" y="876803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" name="Google Shape;3198;p10"/>
            <p:cNvSpPr/>
            <p:nvPr/>
          </p:nvSpPr>
          <p:spPr>
            <a:xfrm rot="10800000">
              <a:off x="877278" y="73065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4" name="Google Shape;3199;p10"/>
            <p:cNvSpPr/>
            <p:nvPr/>
          </p:nvSpPr>
          <p:spPr>
            <a:xfrm rot="10800000">
              <a:off x="877278" y="584535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5" name="Google Shape;3200;p10"/>
            <p:cNvSpPr/>
            <p:nvPr/>
          </p:nvSpPr>
          <p:spPr>
            <a:xfrm rot="10800000">
              <a:off x="877278" y="292267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6" name="Google Shape;3201;p10"/>
            <p:cNvSpPr/>
            <p:nvPr/>
          </p:nvSpPr>
          <p:spPr>
            <a:xfrm rot="10800000">
              <a:off x="731053" y="496850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7" name="Google Shape;3202;p10"/>
            <p:cNvSpPr/>
            <p:nvPr/>
          </p:nvSpPr>
          <p:spPr>
            <a:xfrm rot="10800000">
              <a:off x="731053" y="467623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8" name="Google Shape;3203;p10"/>
            <p:cNvSpPr/>
            <p:nvPr/>
          </p:nvSpPr>
          <p:spPr>
            <a:xfrm rot="10800000">
              <a:off x="731053" y="438397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9" name="Google Shape;3204;p10"/>
            <p:cNvSpPr/>
            <p:nvPr/>
          </p:nvSpPr>
          <p:spPr>
            <a:xfrm rot="10800000">
              <a:off x="731053" y="4237848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0" name="Google Shape;3205;p10"/>
            <p:cNvSpPr/>
            <p:nvPr/>
          </p:nvSpPr>
          <p:spPr>
            <a:xfrm rot="10800000">
              <a:off x="731053" y="365331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1" name="Google Shape;3206;p10"/>
            <p:cNvSpPr/>
            <p:nvPr/>
          </p:nvSpPr>
          <p:spPr>
            <a:xfrm rot="10800000">
              <a:off x="731053" y="306877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2" name="Google Shape;3207;p10"/>
            <p:cNvSpPr/>
            <p:nvPr/>
          </p:nvSpPr>
          <p:spPr>
            <a:xfrm rot="10800000">
              <a:off x="731053" y="292265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3" name="Google Shape;3208;p10"/>
            <p:cNvSpPr/>
            <p:nvPr/>
          </p:nvSpPr>
          <p:spPr>
            <a:xfrm rot="10800000">
              <a:off x="731053" y="2776508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4" name="Google Shape;3209;p10"/>
            <p:cNvSpPr/>
            <p:nvPr/>
          </p:nvSpPr>
          <p:spPr>
            <a:xfrm rot="10800000">
              <a:off x="731053" y="1899729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5" name="Google Shape;3210;p10"/>
            <p:cNvSpPr/>
            <p:nvPr/>
          </p:nvSpPr>
          <p:spPr>
            <a:xfrm rot="10800000">
              <a:off x="731053" y="1169047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6" name="Google Shape;3211;p10"/>
            <p:cNvSpPr/>
            <p:nvPr/>
          </p:nvSpPr>
          <p:spPr>
            <a:xfrm rot="10800000">
              <a:off x="731053" y="730657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7" name="Google Shape;3212;p10"/>
            <p:cNvSpPr/>
            <p:nvPr/>
          </p:nvSpPr>
          <p:spPr>
            <a:xfrm rot="10800000">
              <a:off x="731053" y="584535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8" name="Google Shape;3213;p10"/>
            <p:cNvSpPr/>
            <p:nvPr/>
          </p:nvSpPr>
          <p:spPr>
            <a:xfrm rot="10800000">
              <a:off x="731053" y="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9" name="Google Shape;3214;p10"/>
            <p:cNvSpPr/>
            <p:nvPr/>
          </p:nvSpPr>
          <p:spPr>
            <a:xfrm rot="10800000">
              <a:off x="584852" y="496850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0" name="Google Shape;3215;p10"/>
            <p:cNvSpPr/>
            <p:nvPr/>
          </p:nvSpPr>
          <p:spPr>
            <a:xfrm rot="10800000">
              <a:off x="584852" y="4822359"/>
              <a:ext cx="117909" cy="11787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1" name="Google Shape;3216;p10"/>
            <p:cNvSpPr/>
            <p:nvPr/>
          </p:nvSpPr>
          <p:spPr>
            <a:xfrm rot="10800000">
              <a:off x="584852" y="4383970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2" name="Google Shape;3217;p10"/>
            <p:cNvSpPr/>
            <p:nvPr/>
          </p:nvSpPr>
          <p:spPr>
            <a:xfrm rot="10800000">
              <a:off x="584852" y="409170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3" name="Google Shape;3218;p10"/>
            <p:cNvSpPr/>
            <p:nvPr/>
          </p:nvSpPr>
          <p:spPr>
            <a:xfrm rot="10800000">
              <a:off x="584852" y="336104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4" name="Google Shape;3219;p10"/>
            <p:cNvSpPr/>
            <p:nvPr/>
          </p:nvSpPr>
          <p:spPr>
            <a:xfrm rot="10800000">
              <a:off x="584852" y="3214922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5" name="Google Shape;3220;p10"/>
            <p:cNvSpPr/>
            <p:nvPr/>
          </p:nvSpPr>
          <p:spPr>
            <a:xfrm rot="10800000">
              <a:off x="584852" y="160746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6" name="Google Shape;3221;p10"/>
            <p:cNvSpPr/>
            <p:nvPr/>
          </p:nvSpPr>
          <p:spPr>
            <a:xfrm rot="10800000">
              <a:off x="584852" y="1315193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7" name="Google Shape;3222;p10"/>
            <p:cNvSpPr/>
            <p:nvPr/>
          </p:nvSpPr>
          <p:spPr>
            <a:xfrm rot="10800000">
              <a:off x="438627" y="496850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Google Shape;3223;p10"/>
            <p:cNvSpPr/>
            <p:nvPr/>
          </p:nvSpPr>
          <p:spPr>
            <a:xfrm rot="10800000">
              <a:off x="438627" y="4530116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9" name="Google Shape;3224;p10"/>
            <p:cNvSpPr/>
            <p:nvPr/>
          </p:nvSpPr>
          <p:spPr>
            <a:xfrm rot="10800000">
              <a:off x="438627" y="2922654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0" name="Google Shape;3225;p10"/>
            <p:cNvSpPr/>
            <p:nvPr/>
          </p:nvSpPr>
          <p:spPr>
            <a:xfrm rot="10800000">
              <a:off x="438627" y="204585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1" name="Google Shape;3226;p10"/>
            <p:cNvSpPr/>
            <p:nvPr/>
          </p:nvSpPr>
          <p:spPr>
            <a:xfrm rot="10800000">
              <a:off x="438627" y="1607461"/>
              <a:ext cx="117909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2" name="Google Shape;3227;p10"/>
            <p:cNvSpPr/>
            <p:nvPr/>
          </p:nvSpPr>
          <p:spPr>
            <a:xfrm rot="10800000">
              <a:off x="292426" y="3799434"/>
              <a:ext cx="117909" cy="11786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3" name="Google Shape;3228;p10"/>
            <p:cNvSpPr/>
            <p:nvPr/>
          </p:nvSpPr>
          <p:spPr>
            <a:xfrm rot="10800000">
              <a:off x="292426" y="2630386"/>
              <a:ext cx="117909" cy="11784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4" name="Google Shape;3229;p10"/>
            <p:cNvSpPr/>
            <p:nvPr/>
          </p:nvSpPr>
          <p:spPr>
            <a:xfrm rot="10800000">
              <a:off x="0" y="438389"/>
              <a:ext cx="117908" cy="117845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365066" cy="3606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>
              <a:defRPr sz="1200">
                <a:solidFill>
                  <a:schemeClr val="accent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7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/>
          <a:lstStyle/>
          <a:p>
            <a:r>
              <a:t>Title Text</a:t>
            </a:r>
          </a:p>
        </p:txBody>
      </p:sp>
      <p:sp>
        <p:nvSpPr>
          <p:cNvPr id="27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osis Extra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logo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git-scm.com/downloads/logo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bout.gitlab.com/press/press-kit/" TargetMode="External"/><Relationship Id="rId5" Type="http://schemas.openxmlformats.org/officeDocument/2006/relationships/hyperlink" Target="https://www.atlassian.com/company/news/press-kit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XoRGsNIAoR99zLut-JPp9aDdkyTOyTpk9Pqqz_rmBhjxeVQ/viewform?usp=sf_lin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sons.problemsolving.io/puzzle/9f9314479656488aac2fedd765828f9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e8GCLxUNFtUreMWhP6FHTr6FmCq-1oRWs6H5szjWWDhgeGA/viewform?usp=sf_lin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tif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51.tif"/><Relationship Id="rId4" Type="http://schemas.openxmlformats.org/officeDocument/2006/relationships/hyperlink" Target="https://creativecommons.org/licenses/by/4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Title 4"/>
          <p:cNvSpPr txBox="1">
            <a:spLocks noGrp="1"/>
          </p:cNvSpPr>
          <p:nvPr>
            <p:ph type="ctrTitle"/>
          </p:nvPr>
        </p:nvSpPr>
        <p:spPr>
          <a:xfrm>
            <a:off x="761999" y="696424"/>
            <a:ext cx="5396702" cy="1159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240"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r>
              <a:t>Version Control in Open-Source Projects</a:t>
            </a:r>
          </a:p>
        </p:txBody>
      </p:sp>
      <p:pic>
        <p:nvPicPr>
          <p:cNvPr id="252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23">
            <a:off x="2151814" y="3055692"/>
            <a:ext cx="1513067" cy="6318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7" name="Group 14"/>
          <p:cNvGrpSpPr/>
          <p:nvPr/>
        </p:nvGrpSpPr>
        <p:grpSpPr>
          <a:xfrm>
            <a:off x="4209750" y="2801371"/>
            <a:ext cx="2389057" cy="1465425"/>
            <a:chOff x="0" y="0"/>
            <a:chExt cx="2389056" cy="1465424"/>
          </a:xfrm>
        </p:grpSpPr>
        <p:pic>
          <p:nvPicPr>
            <p:cNvPr id="2525" name="Picture 4" descr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34681">
              <a:off x="29859" y="432062"/>
              <a:ext cx="2329338" cy="955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6" name="Picture 8" descr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70" y="0"/>
              <a:ext cx="596592" cy="596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28" name="TextBox 9"/>
          <p:cNvSpPr txBox="1"/>
          <p:nvPr/>
        </p:nvSpPr>
        <p:spPr>
          <a:xfrm>
            <a:off x="4439299" y="4520412"/>
            <a:ext cx="2105129" cy="53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700">
                <a:solidFill>
                  <a:srgbClr val="0085BF"/>
                </a:solidFill>
              </a:defRPr>
            </a:pPr>
            <a:r>
              <a:t>Images from: </a:t>
            </a:r>
            <a:endParaRPr>
              <a:solidFill>
                <a:srgbClr val="000000"/>
              </a:solidFill>
            </a:endParaRPr>
          </a:p>
          <a:p>
            <a:pPr>
              <a:defRPr sz="700">
                <a:solidFill>
                  <a:srgbClr val="0085BF"/>
                </a:solidFill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5"/>
              </a:rPr>
              <a:t>https://www.atlassian.com/company/news/press-kit</a:t>
            </a:r>
          </a:p>
          <a:p>
            <a:pPr>
              <a:defRPr sz="700">
                <a:solidFill>
                  <a:srgbClr val="0085BF"/>
                </a:solidFill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6"/>
              </a:rPr>
              <a:t>https://about.gitlab.com/press/press-kit/</a:t>
            </a:r>
          </a:p>
          <a:p>
            <a:pPr>
              <a:defRPr sz="700">
                <a:solidFill>
                  <a:srgbClr val="0085BF"/>
                </a:solidFill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7"/>
              </a:rPr>
              <a:t>https://git-scm.com/downloads/logos</a:t>
            </a:r>
          </a:p>
          <a:p>
            <a:pPr>
              <a:defRPr sz="700">
                <a:solidFill>
                  <a:srgbClr val="0085BF"/>
                </a:solidFill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8"/>
              </a:rPr>
              <a:t>https://github.com/logos</a:t>
            </a:r>
          </a:p>
        </p:txBody>
      </p:sp>
      <p:pic>
        <p:nvPicPr>
          <p:cNvPr id="2529" name="Picture 11" descr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44653">
            <a:off x="269268" y="3355999"/>
            <a:ext cx="1530849" cy="13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0" name="Picture 13" descr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65480">
            <a:off x="2071019" y="4221945"/>
            <a:ext cx="2120591" cy="305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Title 1"/>
          <p:cNvSpPr txBox="1">
            <a:spLocks noGrp="1"/>
          </p:cNvSpPr>
          <p:nvPr>
            <p:ph type="title"/>
          </p:nvPr>
        </p:nvSpPr>
        <p:spPr>
          <a:xfrm>
            <a:off x="250657" y="30161"/>
            <a:ext cx="6936796" cy="6739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git and GitHub</a:t>
            </a:r>
            <a:r>
              <a:rPr dirty="0"/>
              <a:t>: </a:t>
            </a:r>
            <a:r>
              <a:rPr i="1" dirty="0"/>
              <a:t>Local vs. Remote</a:t>
            </a:r>
            <a:r>
              <a:rPr lang="en-US" i="1" dirty="0"/>
              <a:t> (s</a:t>
            </a:r>
            <a:r>
              <a:rPr i="1" dirty="0"/>
              <a:t>hared</a:t>
            </a:r>
            <a:r>
              <a:rPr lang="en-US" i="1" dirty="0"/>
              <a:t>)</a:t>
            </a:r>
            <a:endParaRPr i="1" dirty="0"/>
          </a:p>
        </p:txBody>
      </p:sp>
      <p:pic>
        <p:nvPicPr>
          <p:cNvPr id="2587" name="Picture 5" descr="Picture 5"/>
          <p:cNvPicPr>
            <a:picLocks noChangeAspect="1"/>
          </p:cNvPicPr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812642" y="753033"/>
            <a:ext cx="5889910" cy="3813049"/>
          </a:xfrm>
          <a:prstGeom prst="rect">
            <a:avLst/>
          </a:prstGeom>
          <a:ln w="12700">
            <a:miter lim="400000"/>
          </a:ln>
          <a:effectLst>
            <a:outerShdw blurRad="101600" dist="50800" dir="5400000" rotWithShape="0">
              <a:srgbClr val="EEF1EE"/>
            </a:outerShdw>
          </a:effectLst>
        </p:spPr>
      </p:pic>
      <p:sp>
        <p:nvSpPr>
          <p:cNvPr id="2588" name="TextBox 9"/>
          <p:cNvSpPr txBox="1"/>
          <p:nvPr/>
        </p:nvSpPr>
        <p:spPr>
          <a:xfrm>
            <a:off x="2554524" y="4602264"/>
            <a:ext cx="531348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589" name="TextBox 2"/>
          <p:cNvSpPr txBox="1"/>
          <p:nvPr/>
        </p:nvSpPr>
        <p:spPr>
          <a:xfrm>
            <a:off x="45719" y="4835723"/>
            <a:ext cx="35796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3.1 Git Terminology: Setting up a Repository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Title 1"/>
          <p:cNvSpPr txBox="1">
            <a:spLocks noGrp="1"/>
          </p:cNvSpPr>
          <p:nvPr>
            <p:ph type="title"/>
          </p:nvPr>
        </p:nvSpPr>
        <p:spPr>
          <a:xfrm>
            <a:off x="250657" y="30162"/>
            <a:ext cx="6761099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The Upstream</a:t>
            </a:r>
          </a:p>
        </p:txBody>
      </p:sp>
      <p:pic>
        <p:nvPicPr>
          <p:cNvPr id="259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4901185" cy="40309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7" name="Group 5"/>
          <p:cNvGrpSpPr/>
          <p:nvPr/>
        </p:nvGrpSpPr>
        <p:grpSpPr>
          <a:xfrm>
            <a:off x="6215449" y="678397"/>
            <a:ext cx="1745912" cy="1311040"/>
            <a:chOff x="0" y="0"/>
            <a:chExt cx="1745911" cy="1311038"/>
          </a:xfrm>
        </p:grpSpPr>
        <p:sp>
          <p:nvSpPr>
            <p:cNvPr id="2595" name="TextBox 7"/>
            <p:cNvSpPr txBox="1"/>
            <p:nvPr/>
          </p:nvSpPr>
          <p:spPr>
            <a:xfrm rot="355477">
              <a:off x="647721" y="50457"/>
              <a:ext cx="1039400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The</a:t>
              </a:r>
            </a:p>
            <a:p>
              <a:pPr algn="ctr">
                <a:defRPr sz="1800" b="1">
                  <a:solidFill>
                    <a:srgbClr val="FF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Upstream</a:t>
              </a:r>
              <a:endParaRPr>
                <a:solidFill>
                  <a:srgbClr val="000000"/>
                </a:solidFill>
              </a:endParaRPr>
            </a:p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Repository</a:t>
              </a:r>
            </a:p>
          </p:txBody>
        </p:sp>
        <p:sp>
          <p:nvSpPr>
            <p:cNvPr id="2596" name="Curved Connector 9"/>
            <p:cNvSpPr/>
            <p:nvPr/>
          </p:nvSpPr>
          <p:spPr>
            <a:xfrm rot="5400000">
              <a:off x="397341" y="574698"/>
              <a:ext cx="338999" cy="113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86C88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598" name="TextBox 4"/>
          <p:cNvSpPr txBox="1"/>
          <p:nvPr/>
        </p:nvSpPr>
        <p:spPr>
          <a:xfrm>
            <a:off x="45719" y="4835723"/>
            <a:ext cx="35796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3.1 Git Terminology: Setting up a Repository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Title 1"/>
          <p:cNvSpPr txBox="1">
            <a:spLocks noGrp="1"/>
          </p:cNvSpPr>
          <p:nvPr>
            <p:ph type="title"/>
          </p:nvPr>
        </p:nvSpPr>
        <p:spPr>
          <a:xfrm>
            <a:off x="250655" y="30162"/>
            <a:ext cx="7327435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Forking the Upstream</a:t>
            </a:r>
          </a:p>
        </p:txBody>
      </p:sp>
      <p:pic>
        <p:nvPicPr>
          <p:cNvPr id="2603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6" name="Group 2"/>
          <p:cNvGrpSpPr/>
          <p:nvPr/>
        </p:nvGrpSpPr>
        <p:grpSpPr>
          <a:xfrm>
            <a:off x="6215449" y="678397"/>
            <a:ext cx="1745912" cy="1311040"/>
            <a:chOff x="0" y="0"/>
            <a:chExt cx="1745911" cy="1311038"/>
          </a:xfrm>
        </p:grpSpPr>
        <p:sp>
          <p:nvSpPr>
            <p:cNvPr id="2604" name="TextBox 4"/>
            <p:cNvSpPr txBox="1"/>
            <p:nvPr/>
          </p:nvSpPr>
          <p:spPr>
            <a:xfrm rot="355477">
              <a:off x="647721" y="50457"/>
              <a:ext cx="1039400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The</a:t>
              </a:r>
            </a:p>
            <a:p>
              <a:pPr algn="ctr">
                <a:defRPr sz="1800" b="1">
                  <a:solidFill>
                    <a:srgbClr val="FF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Upstream</a:t>
              </a:r>
              <a:endParaRPr>
                <a:solidFill>
                  <a:srgbClr val="000000"/>
                </a:solidFill>
              </a:endParaRPr>
            </a:p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Repository</a:t>
              </a:r>
            </a:p>
          </p:txBody>
        </p:sp>
        <p:sp>
          <p:nvSpPr>
            <p:cNvPr id="2605" name="Curved Connector 5"/>
            <p:cNvSpPr/>
            <p:nvPr/>
          </p:nvSpPr>
          <p:spPr>
            <a:xfrm rot="5400000">
              <a:off x="397341" y="574698"/>
              <a:ext cx="338999" cy="113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86C88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607" name="TextBox 7"/>
          <p:cNvSpPr txBox="1"/>
          <p:nvPr/>
        </p:nvSpPr>
        <p:spPr>
          <a:xfrm>
            <a:off x="45719" y="4835723"/>
            <a:ext cx="3579663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3.1 Git Terminology: Setting up a Repository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" name="Title 1"/>
          <p:cNvSpPr txBox="1">
            <a:spLocks noGrp="1"/>
          </p:cNvSpPr>
          <p:nvPr>
            <p:ph type="title"/>
          </p:nvPr>
        </p:nvSpPr>
        <p:spPr>
          <a:xfrm>
            <a:off x="250657" y="30162"/>
            <a:ext cx="6761099" cy="6293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3136"/>
            </a:pPr>
            <a:r>
              <a:t>GitHub and git: </a:t>
            </a:r>
            <a:r>
              <a:rPr i="1"/>
              <a:t>Cloning your Origin</a:t>
            </a:r>
          </a:p>
        </p:txBody>
      </p:sp>
      <p:pic>
        <p:nvPicPr>
          <p:cNvPr id="261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21" y="699462"/>
            <a:ext cx="5029201" cy="41362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15" name="Group 5"/>
          <p:cNvGrpSpPr/>
          <p:nvPr/>
        </p:nvGrpSpPr>
        <p:grpSpPr>
          <a:xfrm>
            <a:off x="593365" y="3307785"/>
            <a:ext cx="2273587" cy="1368383"/>
            <a:chOff x="0" y="0"/>
            <a:chExt cx="2273585" cy="1368381"/>
          </a:xfrm>
        </p:grpSpPr>
        <p:sp>
          <p:nvSpPr>
            <p:cNvPr id="2613" name="TextBox 6"/>
            <p:cNvSpPr txBox="1"/>
            <p:nvPr/>
          </p:nvSpPr>
          <p:spPr>
            <a:xfrm rot="20944070">
              <a:off x="103684" y="87735"/>
              <a:ext cx="1039401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Your</a:t>
              </a:r>
            </a:p>
            <a:p>
              <a:pPr algn="ctr">
                <a:defRPr sz="1800">
                  <a:solidFill>
                    <a:srgbClr val="FF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Local</a:t>
              </a:r>
              <a:endParaRPr>
                <a:solidFill>
                  <a:srgbClr val="000000"/>
                </a:solidFill>
              </a:endParaRPr>
            </a:p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Repository</a:t>
              </a:r>
            </a:p>
          </p:txBody>
        </p:sp>
        <p:sp>
          <p:nvSpPr>
            <p:cNvPr id="2614" name="Curved Connector 7"/>
            <p:cNvSpPr/>
            <p:nvPr/>
          </p:nvSpPr>
          <p:spPr>
            <a:xfrm>
              <a:off x="1051277" y="551846"/>
              <a:ext cx="1222309" cy="46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86C88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18" name="Group 8"/>
          <p:cNvGrpSpPr/>
          <p:nvPr/>
        </p:nvGrpSpPr>
        <p:grpSpPr>
          <a:xfrm>
            <a:off x="656376" y="610258"/>
            <a:ext cx="2255665" cy="1293827"/>
            <a:chOff x="0" y="0"/>
            <a:chExt cx="2255663" cy="1293826"/>
          </a:xfrm>
        </p:grpSpPr>
        <p:sp>
          <p:nvSpPr>
            <p:cNvPr id="2616" name="TextBox 9"/>
            <p:cNvSpPr txBox="1"/>
            <p:nvPr/>
          </p:nvSpPr>
          <p:spPr>
            <a:xfrm rot="355477">
              <a:off x="58790" y="50457"/>
              <a:ext cx="1039401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Your</a:t>
              </a:r>
            </a:p>
            <a:p>
              <a:pPr algn="ctr">
                <a:defRPr sz="1800">
                  <a:solidFill>
                    <a:srgbClr val="FF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Origin</a:t>
              </a:r>
              <a:endParaRPr>
                <a:solidFill>
                  <a:srgbClr val="000000"/>
                </a:solidFill>
              </a:endParaRPr>
            </a:p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Repository</a:t>
              </a:r>
            </a:p>
          </p:txBody>
        </p:sp>
        <p:sp>
          <p:nvSpPr>
            <p:cNvPr id="2617" name="Curved Connector 10"/>
            <p:cNvSpPr/>
            <p:nvPr/>
          </p:nvSpPr>
          <p:spPr>
            <a:xfrm>
              <a:off x="1033355" y="682328"/>
              <a:ext cx="1222309" cy="46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86C88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21" name="Group 14"/>
          <p:cNvGrpSpPr/>
          <p:nvPr/>
        </p:nvGrpSpPr>
        <p:grpSpPr>
          <a:xfrm>
            <a:off x="6231962" y="498940"/>
            <a:ext cx="1745912" cy="1311040"/>
            <a:chOff x="0" y="0"/>
            <a:chExt cx="1745911" cy="1311038"/>
          </a:xfrm>
        </p:grpSpPr>
        <p:sp>
          <p:nvSpPr>
            <p:cNvPr id="2619" name="TextBox 15"/>
            <p:cNvSpPr txBox="1"/>
            <p:nvPr/>
          </p:nvSpPr>
          <p:spPr>
            <a:xfrm rot="355477">
              <a:off x="647721" y="50457"/>
              <a:ext cx="1039400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The</a:t>
              </a:r>
            </a:p>
            <a:p>
              <a:pPr algn="ctr">
                <a:defRPr sz="1800" b="1">
                  <a:solidFill>
                    <a:srgbClr val="FF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Upstream</a:t>
              </a:r>
              <a:endParaRPr>
                <a:solidFill>
                  <a:srgbClr val="000000"/>
                </a:solidFill>
              </a:endParaRPr>
            </a:p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Repository</a:t>
              </a:r>
            </a:p>
          </p:txBody>
        </p:sp>
        <p:sp>
          <p:nvSpPr>
            <p:cNvPr id="2620" name="Curved Connector 16"/>
            <p:cNvSpPr/>
            <p:nvPr/>
          </p:nvSpPr>
          <p:spPr>
            <a:xfrm rot="5400000">
              <a:off x="397341" y="574698"/>
              <a:ext cx="338999" cy="113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86C88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622" name="TextBox 2"/>
          <p:cNvSpPr txBox="1"/>
          <p:nvPr/>
        </p:nvSpPr>
        <p:spPr>
          <a:xfrm>
            <a:off x="45720" y="4835723"/>
            <a:ext cx="3431379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3.1 Git Terminology: Setting up Repository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Title 1"/>
          <p:cNvSpPr txBox="1">
            <a:spLocks noGrp="1"/>
          </p:cNvSpPr>
          <p:nvPr>
            <p:ph type="title"/>
          </p:nvPr>
        </p:nvSpPr>
        <p:spPr>
          <a:xfrm>
            <a:off x="214081" y="18758"/>
            <a:ext cx="6761099" cy="731309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Workflow: </a:t>
            </a:r>
            <a:r>
              <a:rPr i="1"/>
              <a:t>Make</a:t>
            </a:r>
            <a:r>
              <a:t> </a:t>
            </a:r>
            <a:r>
              <a:rPr i="1"/>
              <a:t>Changes</a:t>
            </a:r>
            <a:r>
              <a:rPr i="1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2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79" y="699463"/>
            <a:ext cx="5029201" cy="41362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0" name="Group 5"/>
          <p:cNvGrpSpPr/>
          <p:nvPr/>
        </p:nvGrpSpPr>
        <p:grpSpPr>
          <a:xfrm>
            <a:off x="5207508" y="447459"/>
            <a:ext cx="1754504" cy="981614"/>
            <a:chOff x="0" y="0"/>
            <a:chExt cx="1754502" cy="981612"/>
          </a:xfrm>
        </p:grpSpPr>
        <p:sp>
          <p:nvSpPr>
            <p:cNvPr id="2628" name="TextBox 6"/>
            <p:cNvSpPr txBox="1"/>
            <p:nvPr/>
          </p:nvSpPr>
          <p:spPr>
            <a:xfrm rot="20944070">
              <a:off x="779709" y="78686"/>
              <a:ext cx="904812" cy="82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Simplified</a:t>
              </a:r>
            </a:p>
            <a:p>
              <a:pPr algn="ctr"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for now</a:t>
              </a:r>
            </a:p>
          </p:txBody>
        </p:sp>
        <p:sp>
          <p:nvSpPr>
            <p:cNvPr id="2629" name="Curved Connector 7"/>
            <p:cNvSpPr/>
            <p:nvPr/>
          </p:nvSpPr>
          <p:spPr>
            <a:xfrm rot="5400000" flipH="1">
              <a:off x="509201" y="-509202"/>
              <a:ext cx="86170" cy="110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86C88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631" name="TextBox 2"/>
          <p:cNvSpPr txBox="1"/>
          <p:nvPr/>
        </p:nvSpPr>
        <p:spPr>
          <a:xfrm>
            <a:off x="45719" y="4847668"/>
            <a:ext cx="306571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3.2 Git Terminology: Making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Title 1"/>
          <p:cNvSpPr txBox="1">
            <a:spLocks noGrp="1"/>
          </p:cNvSpPr>
          <p:nvPr>
            <p:ph type="title"/>
          </p:nvPr>
        </p:nvSpPr>
        <p:spPr>
          <a:xfrm>
            <a:off x="250657" y="30161"/>
            <a:ext cx="6761099" cy="655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t>Workflow: </a:t>
            </a:r>
            <a:r>
              <a:rPr i="1"/>
              <a:t>Push to Origin</a:t>
            </a:r>
          </a:p>
        </p:txBody>
      </p:sp>
      <p:pic>
        <p:nvPicPr>
          <p:cNvPr id="2636" name="Picture 36" descr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39" y="685800"/>
            <a:ext cx="5029201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2637" name="TextBox 4"/>
          <p:cNvSpPr txBox="1"/>
          <p:nvPr/>
        </p:nvSpPr>
        <p:spPr>
          <a:xfrm>
            <a:off x="45719" y="4847668"/>
            <a:ext cx="31350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3.3 Git Terminology: Pushing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Title 1"/>
          <p:cNvSpPr txBox="1">
            <a:spLocks noGrp="1"/>
          </p:cNvSpPr>
          <p:nvPr>
            <p:ph type="title"/>
          </p:nvPr>
        </p:nvSpPr>
        <p:spPr>
          <a:xfrm>
            <a:off x="250655" y="30161"/>
            <a:ext cx="8374362" cy="681248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Workflow: </a:t>
            </a:r>
            <a:r>
              <a:rPr i="1"/>
              <a:t>Making a Pull Request</a:t>
            </a:r>
          </a:p>
        </p:txBody>
      </p:sp>
      <p:pic>
        <p:nvPicPr>
          <p:cNvPr id="264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32" y="711407"/>
            <a:ext cx="5029201" cy="41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643" name="TextBox 4"/>
          <p:cNvSpPr txBox="1"/>
          <p:nvPr/>
        </p:nvSpPr>
        <p:spPr>
          <a:xfrm>
            <a:off x="45719" y="4847668"/>
            <a:ext cx="31350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3.3 Git Terminology: Pushing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Title 1"/>
          <p:cNvSpPr txBox="1">
            <a:spLocks noGrp="1"/>
          </p:cNvSpPr>
          <p:nvPr>
            <p:ph type="title"/>
          </p:nvPr>
        </p:nvSpPr>
        <p:spPr>
          <a:xfrm>
            <a:off x="259799" y="-143575"/>
            <a:ext cx="7570383" cy="857401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Workflow: </a:t>
            </a:r>
            <a:r>
              <a:rPr i="1"/>
              <a:t>Merge into Upstream</a:t>
            </a:r>
          </a:p>
        </p:txBody>
      </p:sp>
      <p:pic>
        <p:nvPicPr>
          <p:cNvPr id="264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20" y="633222"/>
            <a:ext cx="5029201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2649" name="TextBox 4"/>
          <p:cNvSpPr txBox="1"/>
          <p:nvPr/>
        </p:nvSpPr>
        <p:spPr>
          <a:xfrm>
            <a:off x="45719" y="4847668"/>
            <a:ext cx="31350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3.3 Git Terminology: Pushing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Title 1"/>
          <p:cNvSpPr txBox="1">
            <a:spLocks noGrp="1"/>
          </p:cNvSpPr>
          <p:nvPr>
            <p:ph type="title"/>
          </p:nvPr>
        </p:nvSpPr>
        <p:spPr>
          <a:xfrm>
            <a:off x="250655" y="30161"/>
            <a:ext cx="7570383" cy="6691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t>Overall Workflow</a:t>
            </a:r>
          </a:p>
        </p:txBody>
      </p:sp>
      <p:pic>
        <p:nvPicPr>
          <p:cNvPr id="2654" name="Picture 4" descr="Picture 4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39762" y="627793"/>
            <a:ext cx="7103191" cy="4091846"/>
          </a:xfrm>
          <a:prstGeom prst="rect">
            <a:avLst/>
          </a:prstGeom>
          <a:ln w="12700">
            <a:miter lim="400000"/>
          </a:ln>
        </p:spPr>
      </p:pic>
      <p:sp>
        <p:nvSpPr>
          <p:cNvPr id="2655" name="TextBox 9"/>
          <p:cNvSpPr txBox="1"/>
          <p:nvPr/>
        </p:nvSpPr>
        <p:spPr>
          <a:xfrm>
            <a:off x="2900204" y="4735048"/>
            <a:ext cx="531348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656" name="TextBox 2"/>
          <p:cNvSpPr txBox="1"/>
          <p:nvPr/>
        </p:nvSpPr>
        <p:spPr>
          <a:xfrm>
            <a:off x="45719" y="4847668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Integration-manager workflow</a:t>
            </a:r>
          </a:p>
        </p:txBody>
      </p:sp>
      <p:sp>
        <p:nvSpPr>
          <p:cNvPr id="2661" name="Text Placeholder 2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099" cy="29805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97200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66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0" y="1460980"/>
            <a:ext cx="7110925" cy="2373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itle 1"/>
          <p:cNvSpPr txBox="1">
            <a:spLocks noGrp="1"/>
          </p:cNvSpPr>
          <p:nvPr>
            <p:ph type="title"/>
          </p:nvPr>
        </p:nvSpPr>
        <p:spPr>
          <a:xfrm>
            <a:off x="464803" y="187112"/>
            <a:ext cx="6761099" cy="56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Outline</a:t>
            </a:r>
          </a:p>
        </p:txBody>
      </p:sp>
      <p:sp>
        <p:nvSpPr>
          <p:cNvPr id="253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4391" y="757025"/>
            <a:ext cx="6761099" cy="396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sz="2000" b="1" dirty="0"/>
              <a:t>git and GitHub: Terminology and workflow</a:t>
            </a:r>
            <a:endParaRPr sz="2000" b="1" dirty="0"/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Editing and committing changes</a:t>
            </a:r>
            <a:endParaRPr sz="2000" dirty="0"/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Merging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Merging automatically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Handling merge conflicts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sz="2000" dirty="0"/>
              <a:t>Extras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sz="2000" dirty="0"/>
              <a:t>Acknowledgments</a:t>
            </a:r>
            <a:r>
              <a:rPr sz="1600" dirty="0"/>
              <a:t> </a:t>
            </a:r>
          </a:p>
        </p:txBody>
      </p:sp>
      <p:sp>
        <p:nvSpPr>
          <p:cNvPr id="253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itle 1"/>
          <p:cNvSpPr txBox="1">
            <a:spLocks noGrp="1"/>
          </p:cNvSpPr>
          <p:nvPr>
            <p:ph type="title"/>
          </p:nvPr>
        </p:nvSpPr>
        <p:spPr>
          <a:xfrm>
            <a:off x="464803" y="187112"/>
            <a:ext cx="6761099" cy="56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Outline</a:t>
            </a:r>
          </a:p>
        </p:txBody>
      </p:sp>
      <p:sp>
        <p:nvSpPr>
          <p:cNvPr id="253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4391" y="757025"/>
            <a:ext cx="6761099" cy="396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git and GitHub: Terminology and workflow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b="1" dirty="0"/>
              <a:t>Editing and committing changes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Merging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Merging automatically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Handling merge conflicts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Extras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Acknowledgments</a:t>
            </a:r>
            <a:r>
              <a:rPr lang="en-US" sz="1600" dirty="0"/>
              <a:t> </a:t>
            </a:r>
          </a:p>
          <a:p>
            <a:pPr>
              <a:buSzPct val="100000"/>
              <a:buFontTx/>
              <a:buAutoNum type="arabicPeriod"/>
              <a:defRPr sz="1800"/>
            </a:pPr>
            <a:endParaRPr sz="1400" dirty="0"/>
          </a:p>
        </p:txBody>
      </p:sp>
      <p:sp>
        <p:nvSpPr>
          <p:cNvPr id="253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4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66478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t>git: </a:t>
            </a:r>
            <a:r>
              <a:rPr i="1"/>
              <a:t>Switch to Feature Branch</a:t>
            </a:r>
          </a:p>
        </p:txBody>
      </p:sp>
      <p:sp>
        <p:nvSpPr>
          <p:cNvPr id="2666" name="TextBox 47"/>
          <p:cNvSpPr txBox="1"/>
          <p:nvPr/>
        </p:nvSpPr>
        <p:spPr>
          <a:xfrm rot="20992689">
            <a:off x="64229" y="928233"/>
            <a:ext cx="2682915" cy="192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Switching</a:t>
            </a:r>
            <a:r>
              <a:rPr b="0">
                <a:solidFill>
                  <a:srgbClr val="000000"/>
                </a:solidFill>
              </a:rPr>
              <a:t> to a feature branch makes it the “</a:t>
            </a:r>
            <a:r>
              <a:t>Active Branch</a:t>
            </a:r>
            <a:r>
              <a:rPr b="0">
                <a:solidFill>
                  <a:srgbClr val="000000"/>
                </a:solidFill>
              </a:rPr>
              <a:t>” and the </a:t>
            </a:r>
            <a:r>
              <a:t>target for new commits</a:t>
            </a:r>
            <a:r>
              <a:rPr b="0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algn="ctr">
              <a:defRPr sz="1800">
                <a:solidFill>
                  <a:srgbClr val="FF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(git checkout feature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66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94944"/>
            <a:ext cx="5029200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2668" name="TextBox 5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Title 1"/>
          <p:cNvSpPr txBox="1">
            <a:spLocks noGrp="1"/>
          </p:cNvSpPr>
          <p:nvPr>
            <p:ph type="title"/>
          </p:nvPr>
        </p:nvSpPr>
        <p:spPr>
          <a:xfrm>
            <a:off x="250656" y="30161"/>
            <a:ext cx="7830664" cy="70136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Local Files: </a:t>
            </a:r>
            <a:r>
              <a:rPr i="1"/>
              <a:t>Edit Local Files</a:t>
            </a:r>
          </a:p>
        </p:txBody>
      </p:sp>
      <p:pic>
        <p:nvPicPr>
          <p:cNvPr id="267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28" y="699463"/>
            <a:ext cx="5029201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2674" name="TextBox 5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Title 1"/>
          <p:cNvSpPr txBox="1">
            <a:spLocks noGrp="1"/>
          </p:cNvSpPr>
          <p:nvPr>
            <p:ph type="title"/>
          </p:nvPr>
        </p:nvSpPr>
        <p:spPr>
          <a:xfrm>
            <a:off x="250656" y="30161"/>
            <a:ext cx="7830664" cy="683072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git: </a:t>
            </a:r>
            <a:r>
              <a:rPr i="1"/>
              <a:t>Stage Changes and Commit</a:t>
            </a:r>
          </a:p>
        </p:txBody>
      </p:sp>
      <p:sp>
        <p:nvSpPr>
          <p:cNvPr id="2679" name="TextBox 7"/>
          <p:cNvSpPr txBox="1"/>
          <p:nvPr/>
        </p:nvSpPr>
        <p:spPr>
          <a:xfrm rot="20992689">
            <a:off x="254179" y="1478122"/>
            <a:ext cx="1974945" cy="15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ProTip</a:t>
            </a:r>
            <a:r>
              <a:rPr b="0"/>
              <a:t>: Each </a:t>
            </a:r>
            <a:r>
              <a:rPr>
                <a:solidFill>
                  <a:srgbClr val="0070C0"/>
                </a:solidFill>
              </a:rPr>
              <a:t>commit</a:t>
            </a:r>
            <a:r>
              <a:rPr b="0"/>
              <a:t> should contain a </a:t>
            </a:r>
            <a:r>
              <a:rPr b="0">
                <a:solidFill>
                  <a:srgbClr val="0070C0"/>
                </a:solidFill>
              </a:rPr>
              <a:t>nameable unit of work</a:t>
            </a:r>
            <a:r>
              <a:rPr b="0"/>
              <a:t>.</a:t>
            </a:r>
          </a:p>
        </p:txBody>
      </p:sp>
      <p:pic>
        <p:nvPicPr>
          <p:cNvPr id="268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39" y="604082"/>
            <a:ext cx="5026971" cy="4206242"/>
          </a:xfrm>
          <a:prstGeom prst="rect">
            <a:avLst/>
          </a:prstGeom>
          <a:ln w="12700">
            <a:miter lim="400000"/>
          </a:ln>
        </p:spPr>
      </p:pic>
      <p:sp>
        <p:nvSpPr>
          <p:cNvPr id="2681" name="TextBox 6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git: </a:t>
            </a:r>
            <a:r>
              <a:rPr i="1"/>
              <a:t>Edit/Add/Commit Cycle</a:t>
            </a:r>
          </a:p>
        </p:txBody>
      </p:sp>
      <p:sp>
        <p:nvSpPr>
          <p:cNvPr id="2686" name="TextBox 4"/>
          <p:cNvSpPr txBox="1"/>
          <p:nvPr/>
        </p:nvSpPr>
        <p:spPr>
          <a:xfrm rot="20992689">
            <a:off x="93425" y="1132938"/>
            <a:ext cx="2337963" cy="192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ProTip</a:t>
            </a:r>
            <a:r>
              <a:rPr b="0"/>
              <a:t>: If It takes </a:t>
            </a:r>
            <a:r>
              <a:rPr>
                <a:solidFill>
                  <a:srgbClr val="0070C0"/>
                </a:solidFill>
              </a:rPr>
              <a:t>multiple nameable units of work</a:t>
            </a:r>
            <a:r>
              <a:rPr b="0"/>
              <a:t> to complete a feature or bug fix.  </a:t>
            </a:r>
            <a:r>
              <a:rPr>
                <a:solidFill>
                  <a:srgbClr val="0070C0"/>
                </a:solidFill>
              </a:rPr>
              <a:t>Give each its own commit.</a:t>
            </a:r>
          </a:p>
        </p:txBody>
      </p:sp>
      <p:pic>
        <p:nvPicPr>
          <p:cNvPr id="268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64" y="708382"/>
            <a:ext cx="5029201" cy="42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8" name="TextBox 6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Title 1"/>
          <p:cNvSpPr txBox="1">
            <a:spLocks noGrp="1"/>
          </p:cNvSpPr>
          <p:nvPr>
            <p:ph type="title"/>
          </p:nvPr>
        </p:nvSpPr>
        <p:spPr>
          <a:xfrm>
            <a:off x="250657" y="30162"/>
            <a:ext cx="6761099" cy="857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Exercise</a:t>
            </a:r>
          </a:p>
        </p:txBody>
      </p:sp>
      <p:sp>
        <p:nvSpPr>
          <p:cNvPr id="2693" name="TextBox 2"/>
          <p:cNvSpPr txBox="1"/>
          <p:nvPr/>
        </p:nvSpPr>
        <p:spPr>
          <a:xfrm>
            <a:off x="997698" y="1352811"/>
            <a:ext cx="643462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3"/>
              </a:rPr>
              <a:t>Test your knowledge</a:t>
            </a:r>
            <a:r>
              <a:t> of Git commands.</a:t>
            </a:r>
          </a:p>
        </p:txBody>
      </p:sp>
      <p:pic>
        <p:nvPicPr>
          <p:cNvPr id="26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5" y="2229001"/>
            <a:ext cx="6101652" cy="2503692"/>
          </a:xfrm>
          <a:prstGeom prst="rect">
            <a:avLst/>
          </a:prstGeom>
          <a:ln w="12700">
            <a:miter lim="400000"/>
          </a:ln>
        </p:spPr>
      </p:pic>
      <p:sp>
        <p:nvSpPr>
          <p:cNvPr id="2695" name="TextBox 5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Push Branch to Origin</a:t>
            </a:r>
          </a:p>
        </p:txBody>
      </p:sp>
      <p:sp>
        <p:nvSpPr>
          <p:cNvPr id="270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97200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2701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GitHub: </a:t>
            </a:r>
            <a:r>
              <a:rPr i="1"/>
              <a:t>Make Pull Request</a:t>
            </a:r>
          </a:p>
        </p:txBody>
      </p:sp>
      <p:sp>
        <p:nvSpPr>
          <p:cNvPr id="270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97200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2707" name="TextBox 4"/>
          <p:cNvSpPr txBox="1"/>
          <p:nvPr/>
        </p:nvSpPr>
        <p:spPr>
          <a:xfrm rot="20992689">
            <a:off x="163983" y="1173051"/>
            <a:ext cx="2339963" cy="156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t>A Pull Request asks the maintainers to consider merging your changes into the main branch.</a:t>
            </a:r>
          </a:p>
        </p:txBody>
      </p:sp>
      <p:pic>
        <p:nvPicPr>
          <p:cNvPr id="270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Upstreaming</a:t>
            </a:r>
          </a:p>
        </p:txBody>
      </p:sp>
      <p:sp>
        <p:nvSpPr>
          <p:cNvPr id="2713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97200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714" name="TextBox 5"/>
          <p:cNvSpPr txBox="1"/>
          <p:nvPr/>
        </p:nvSpPr>
        <p:spPr>
          <a:xfrm>
            <a:off x="56742" y="1010245"/>
            <a:ext cx="2669890" cy="340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1. </a:t>
            </a:r>
            <a:r>
              <a:rPr b="1">
                <a:solidFill>
                  <a:srgbClr val="0070C0"/>
                </a:solidFill>
              </a:rPr>
              <a:t>Fork</a:t>
            </a:r>
            <a:r>
              <a:t> the Upstream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2. </a:t>
            </a:r>
            <a:r>
              <a:rPr b="1">
                <a:solidFill>
                  <a:srgbClr val="0070C0"/>
                </a:solidFill>
              </a:rPr>
              <a:t>clone</a:t>
            </a:r>
            <a:r>
              <a:t> your Origin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3. Create feature </a:t>
            </a:r>
            <a:r>
              <a:rPr b="1">
                <a:solidFill>
                  <a:srgbClr val="0070C0"/>
                </a:solidFill>
              </a:rPr>
              <a:t>branch</a:t>
            </a:r>
            <a:r>
              <a:rPr b="1">
                <a:solidFill>
                  <a:srgbClr val="00B050"/>
                </a:solidFill>
              </a:rPr>
              <a:t>**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4. </a:t>
            </a:r>
            <a:r>
              <a:rPr b="1">
                <a:solidFill>
                  <a:srgbClr val="0070C0"/>
                </a:solidFill>
              </a:rPr>
              <a:t>switch</a:t>
            </a:r>
            <a:r>
              <a:t> to feature branch</a:t>
            </a:r>
            <a:r>
              <a:rPr b="1">
                <a:solidFill>
                  <a:srgbClr val="00B050"/>
                </a:solidFill>
              </a:rPr>
              <a:t>**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5. </a:t>
            </a:r>
            <a:r>
              <a:rPr b="1">
                <a:solidFill>
                  <a:srgbClr val="0070C0"/>
                </a:solidFill>
              </a:rPr>
              <a:t>Edit</a:t>
            </a:r>
            <a:r>
              <a:t> local files</a:t>
            </a:r>
            <a:r>
              <a:rPr>
                <a:solidFill>
                  <a:srgbClr val="FF0000"/>
                </a:solidFill>
              </a:rPr>
              <a:t>*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6. </a:t>
            </a:r>
            <a:r>
              <a:rPr b="1">
                <a:solidFill>
                  <a:srgbClr val="0070C0"/>
                </a:solidFill>
              </a:rPr>
              <a:t>stage</a:t>
            </a:r>
            <a:r>
              <a:t> changes</a:t>
            </a:r>
            <a:r>
              <a:rPr>
                <a:solidFill>
                  <a:srgbClr val="FF0000"/>
                </a:solidFill>
              </a:rPr>
              <a:t>*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7. </a:t>
            </a:r>
            <a:r>
              <a:rPr b="1">
                <a:solidFill>
                  <a:srgbClr val="0070C0"/>
                </a:solidFill>
              </a:rPr>
              <a:t>commit</a:t>
            </a:r>
            <a:r>
              <a:t> to feature branch</a:t>
            </a:r>
            <a:r>
              <a:rPr>
                <a:solidFill>
                  <a:srgbClr val="FF0000"/>
                </a:solidFill>
              </a:rPr>
              <a:t>*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8. </a:t>
            </a:r>
            <a:r>
              <a:rPr b="1">
                <a:solidFill>
                  <a:srgbClr val="0070C0"/>
                </a:solidFill>
              </a:rPr>
              <a:t>push</a:t>
            </a:r>
            <a:r>
              <a:t> to your origin</a:t>
            </a:r>
            <a:r>
              <a:rPr>
                <a:solidFill>
                  <a:srgbClr val="00B050"/>
                </a:solidFill>
              </a:rPr>
              <a:t>** </a:t>
            </a:r>
            <a:r>
              <a:rPr>
                <a:solidFill>
                  <a:srgbClr val="7030A0"/>
                </a:solidFill>
              </a:rPr>
              <a:t>***</a:t>
            </a:r>
          </a:p>
          <a:p>
            <a:pPr>
              <a:defRPr sz="18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9. Make a </a:t>
            </a:r>
            <a:r>
              <a:rPr b="1">
                <a:solidFill>
                  <a:srgbClr val="0070C0"/>
                </a:solidFill>
              </a:rPr>
              <a:t>Pull Request</a:t>
            </a:r>
            <a:r>
              <a:rPr>
                <a:solidFill>
                  <a:srgbClr val="00B050"/>
                </a:solidFill>
              </a:rPr>
              <a:t>**</a:t>
            </a:r>
          </a:p>
        </p:txBody>
      </p:sp>
      <p:sp>
        <p:nvSpPr>
          <p:cNvPr id="2715" name="TextBox 2"/>
          <p:cNvSpPr txBox="1"/>
          <p:nvPr/>
        </p:nvSpPr>
        <p:spPr>
          <a:xfrm>
            <a:off x="56742" y="3956525"/>
            <a:ext cx="3918928" cy="1040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*</a:t>
            </a:r>
            <a:r>
              <a:rPr>
                <a:solidFill>
                  <a:srgbClr val="000000"/>
                </a:solidFill>
              </a:rPr>
              <a:t> Loop for each nameable change.</a:t>
            </a:r>
          </a:p>
          <a:p>
            <a:pPr>
              <a:defRPr sz="1600">
                <a:solidFill>
                  <a:srgbClr val="00B05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**</a:t>
            </a:r>
            <a:r>
              <a:rPr>
                <a:solidFill>
                  <a:srgbClr val="000000"/>
                </a:solidFill>
              </a:rPr>
              <a:t> Repeat for </a:t>
            </a:r>
            <a:r>
              <a:rPr b="1">
                <a:solidFill>
                  <a:srgbClr val="000000"/>
                </a:solidFill>
              </a:rPr>
              <a:t>distinct</a:t>
            </a:r>
            <a:r>
              <a:rPr>
                <a:solidFill>
                  <a:srgbClr val="000000"/>
                </a:solidFill>
              </a:rPr>
              <a:t> contributions.</a:t>
            </a:r>
          </a:p>
          <a:p>
            <a:pPr>
              <a:defRPr sz="1600">
                <a:solidFill>
                  <a:srgbClr val="7030A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***</a:t>
            </a:r>
            <a:r>
              <a:rPr>
                <a:solidFill>
                  <a:srgbClr val="000000"/>
                </a:solidFill>
              </a:rPr>
              <a:t> Repeat to update PR.</a:t>
            </a:r>
          </a:p>
        </p:txBody>
      </p:sp>
      <p:pic>
        <p:nvPicPr>
          <p:cNvPr id="2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737" y="1328774"/>
            <a:ext cx="4103602" cy="3458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GitHub: </a:t>
            </a:r>
            <a:r>
              <a:rPr i="1"/>
              <a:t>Pull Requests to Upstream</a:t>
            </a:r>
          </a:p>
        </p:txBody>
      </p:sp>
      <p:sp>
        <p:nvSpPr>
          <p:cNvPr id="272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97200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27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2723" name="TextBox 77"/>
          <p:cNvSpPr txBox="1"/>
          <p:nvPr/>
        </p:nvSpPr>
        <p:spPr>
          <a:xfrm rot="21131741">
            <a:off x="153407" y="1289073"/>
            <a:ext cx="1772695" cy="171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Demo</a:t>
            </a:r>
            <a:r>
              <a:rPr b="0"/>
              <a:t>: Merging Pull Requests into the Upstream.</a:t>
            </a:r>
          </a:p>
        </p:txBody>
      </p:sp>
      <p:pic>
        <p:nvPicPr>
          <p:cNvPr id="2724" name="Picture 78" descr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932" y="458862"/>
            <a:ext cx="1864135" cy="1259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5" name="Picture 79" descr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693" y="1837606"/>
            <a:ext cx="1864135" cy="9427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952E4E-3094-B303-2A87-778D8460E692}"/>
              </a:ext>
            </a:extLst>
          </p:cNvPr>
          <p:cNvSpPr txBox="1"/>
          <p:nvPr/>
        </p:nvSpPr>
        <p:spPr>
          <a:xfrm>
            <a:off x="2286000" y="2387661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b="1" dirty="0"/>
              <a:t>Editing and committing changes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" grpId="3" animBg="1" advAuto="0"/>
      <p:bldP spid="2724" grpId="1" animBg="1" advAuto="0"/>
      <p:bldP spid="272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Title 1"/>
          <p:cNvSpPr txBox="1">
            <a:spLocks noGrp="1"/>
          </p:cNvSpPr>
          <p:nvPr>
            <p:ph type="title"/>
          </p:nvPr>
        </p:nvSpPr>
        <p:spPr>
          <a:xfrm>
            <a:off x="718300" y="236454"/>
            <a:ext cx="6761099" cy="8574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Version Control Systems</a:t>
            </a:r>
          </a:p>
        </p:txBody>
      </p:sp>
      <p:sp>
        <p:nvSpPr>
          <p:cNvPr id="2537" name="Text Placeholder 2"/>
          <p:cNvSpPr txBox="1">
            <a:spLocks noGrp="1"/>
          </p:cNvSpPr>
          <p:nvPr>
            <p:ph type="body" idx="1"/>
          </p:nvPr>
        </p:nvSpPr>
        <p:spPr>
          <a:xfrm>
            <a:off x="412675" y="1093855"/>
            <a:ext cx="7372351" cy="3399600"/>
          </a:xfrm>
          <a:prstGeom prst="rect">
            <a:avLst/>
          </a:prstGeom>
        </p:spPr>
        <p:txBody>
          <a:bodyPr/>
          <a:lstStyle/>
          <a:p>
            <a:pPr>
              <a:buSzPts val="2400"/>
              <a:defRPr sz="2400"/>
            </a:pPr>
            <a:r>
              <a:rPr dirty="0"/>
              <a:t>Version control systems are software tools for:</a:t>
            </a:r>
            <a:br>
              <a:rPr dirty="0"/>
            </a:br>
            <a:endParaRPr dirty="0"/>
          </a:p>
          <a:p>
            <a:pPr lvl="1">
              <a:spcBef>
                <a:spcPts val="0"/>
              </a:spcBef>
              <a:buClr>
                <a:srgbClr val="000000"/>
              </a:buClr>
              <a:buSzPts val="2000"/>
              <a:buFont typeface="Arial"/>
              <a:defRPr sz="2000">
                <a:solidFill>
                  <a:srgbClr val="000000"/>
                </a:solidFill>
              </a:defRPr>
            </a:pPr>
            <a:r>
              <a:rPr dirty="0"/>
              <a:t>Maintaining project history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Review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Revert</a:t>
            </a:r>
            <a:br>
              <a:rPr dirty="0"/>
            </a:br>
            <a:endParaRPr dirty="0"/>
          </a:p>
          <a:p>
            <a:pPr lvl="1">
              <a:spcBef>
                <a:spcPts val="0"/>
              </a:spcBef>
              <a:buClr>
                <a:srgbClr val="000000"/>
              </a:buClr>
              <a:buSzPts val="2000"/>
              <a:buFont typeface="Arial"/>
              <a:defRPr sz="2000">
                <a:solidFill>
                  <a:srgbClr val="000000"/>
                </a:solidFill>
              </a:defRPr>
            </a:pPr>
            <a:r>
              <a:rPr dirty="0"/>
              <a:t>Facilitating collaboration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master (main) branch / production version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Developers work asynchronously on feature branches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Merge new features into master branch</a:t>
            </a:r>
          </a:p>
        </p:txBody>
      </p:sp>
      <p:sp>
        <p:nvSpPr>
          <p:cNvPr id="253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0" y="4756533"/>
            <a:ext cx="294434" cy="3802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>
                <a:solidFill>
                  <a:schemeClr val="accent4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rPr dirty="0">
                <a:hlinkClick r:id="rId3"/>
              </a:rPr>
              <a:t>Our Current State</a:t>
            </a:r>
            <a:endParaRPr dirty="0"/>
          </a:p>
        </p:txBody>
      </p:sp>
      <p:pic>
        <p:nvPicPr>
          <p:cNvPr id="273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196" y="854041"/>
            <a:ext cx="5029201" cy="4136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1" name="Picture 30" descr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025" y="502983"/>
            <a:ext cx="2051950" cy="138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2" name="Picture 44" descr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467" y="2037862"/>
            <a:ext cx="2111286" cy="1067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42" name="Group 55"/>
          <p:cNvGrpSpPr/>
          <p:nvPr/>
        </p:nvGrpSpPr>
        <p:grpSpPr>
          <a:xfrm>
            <a:off x="109762" y="922689"/>
            <a:ext cx="2360332" cy="4058639"/>
            <a:chOff x="0" y="0"/>
            <a:chExt cx="2360330" cy="4058638"/>
          </a:xfrm>
        </p:grpSpPr>
        <p:sp>
          <p:nvSpPr>
            <p:cNvPr id="2733" name="TextBox 45"/>
            <p:cNvSpPr txBox="1"/>
            <p:nvPr/>
          </p:nvSpPr>
          <p:spPr>
            <a:xfrm rot="21141174">
              <a:off x="77823" y="140756"/>
              <a:ext cx="2187526" cy="1077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 b="1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How did we </a:t>
              </a:r>
            </a:p>
            <a:p>
              <a:pPr algn="ctr">
                <a:defRPr sz="2400" b="1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get here?</a:t>
              </a:r>
            </a:p>
          </p:txBody>
        </p:sp>
        <p:sp>
          <p:nvSpPr>
            <p:cNvPr id="2734" name="TextBox 47"/>
            <p:cNvSpPr txBox="1"/>
            <p:nvPr/>
          </p:nvSpPr>
          <p:spPr>
            <a:xfrm rot="20731190">
              <a:off x="993969" y="2774441"/>
              <a:ext cx="739776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branch</a:t>
              </a:r>
            </a:p>
          </p:txBody>
        </p:sp>
        <p:sp>
          <p:nvSpPr>
            <p:cNvPr id="2735" name="TextBox 48"/>
            <p:cNvSpPr txBox="1"/>
            <p:nvPr/>
          </p:nvSpPr>
          <p:spPr>
            <a:xfrm rot="217678">
              <a:off x="112439" y="2444625"/>
              <a:ext cx="709296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switch</a:t>
              </a:r>
            </a:p>
          </p:txBody>
        </p:sp>
        <p:sp>
          <p:nvSpPr>
            <p:cNvPr id="2736" name="TextBox 49"/>
            <p:cNvSpPr txBox="1"/>
            <p:nvPr/>
          </p:nvSpPr>
          <p:spPr>
            <a:xfrm rot="21223989">
              <a:off x="802570" y="3539397"/>
              <a:ext cx="488951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Edit</a:t>
              </a:r>
            </a:p>
          </p:txBody>
        </p:sp>
        <p:sp>
          <p:nvSpPr>
            <p:cNvPr id="2737" name="TextBox 50"/>
            <p:cNvSpPr txBox="1"/>
            <p:nvPr/>
          </p:nvSpPr>
          <p:spPr>
            <a:xfrm rot="21230396">
              <a:off x="1725034" y="3236259"/>
              <a:ext cx="610554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stage</a:t>
              </a:r>
            </a:p>
          </p:txBody>
        </p:sp>
        <p:sp>
          <p:nvSpPr>
            <p:cNvPr id="2738" name="TextBox 51"/>
            <p:cNvSpPr txBox="1"/>
            <p:nvPr/>
          </p:nvSpPr>
          <p:spPr>
            <a:xfrm rot="21143018">
              <a:off x="1117528" y="912981"/>
              <a:ext cx="794704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commit</a:t>
              </a:r>
            </a:p>
          </p:txBody>
        </p:sp>
        <p:sp>
          <p:nvSpPr>
            <p:cNvPr id="2739" name="TextBox 52"/>
            <p:cNvSpPr txBox="1"/>
            <p:nvPr/>
          </p:nvSpPr>
          <p:spPr>
            <a:xfrm rot="348973">
              <a:off x="23654" y="3078458"/>
              <a:ext cx="534989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push</a:t>
              </a:r>
            </a:p>
          </p:txBody>
        </p:sp>
        <p:sp>
          <p:nvSpPr>
            <p:cNvPr id="2740" name="TextBox 53"/>
            <p:cNvSpPr txBox="1"/>
            <p:nvPr/>
          </p:nvSpPr>
          <p:spPr>
            <a:xfrm rot="20966962">
              <a:off x="598665" y="1933052"/>
              <a:ext cx="598488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Sync</a:t>
              </a:r>
            </a:p>
          </p:txBody>
        </p:sp>
        <p:sp>
          <p:nvSpPr>
            <p:cNvPr id="2741" name="TextBox 54"/>
            <p:cNvSpPr txBox="1"/>
            <p:nvPr/>
          </p:nvSpPr>
          <p:spPr>
            <a:xfrm rot="201346">
              <a:off x="444520" y="1403763"/>
              <a:ext cx="1306513" cy="494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lvl1pPr>
            </a:lstStyle>
            <a:p>
              <a:r>
                <a:t>Pull Request</a:t>
              </a:r>
            </a:p>
          </p:txBody>
        </p:sp>
      </p:grpSp>
      <p:sp>
        <p:nvSpPr>
          <p:cNvPr id="2743" name="TextBox 4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2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Our Current State</a:t>
            </a:r>
          </a:p>
        </p:txBody>
      </p:sp>
      <p:pic>
        <p:nvPicPr>
          <p:cNvPr id="274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46150"/>
            <a:ext cx="5029200" cy="4136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9" name="Picture 30" descr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25" y="541083"/>
            <a:ext cx="2051950" cy="138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0" name="Picture 44" descr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7" y="2037862"/>
            <a:ext cx="2111286" cy="1067777"/>
          </a:xfrm>
          <a:prstGeom prst="rect">
            <a:avLst/>
          </a:prstGeom>
          <a:ln w="12700">
            <a:miter lim="400000"/>
          </a:ln>
        </p:spPr>
      </p:pic>
      <p:sp>
        <p:nvSpPr>
          <p:cNvPr id="2751" name="TextBox 45"/>
          <p:cNvSpPr txBox="1"/>
          <p:nvPr/>
        </p:nvSpPr>
        <p:spPr>
          <a:xfrm rot="21141174">
            <a:off x="174119" y="1784703"/>
            <a:ext cx="1977558" cy="206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dirty="0"/>
              <a:t>Demo: </a:t>
            </a:r>
            <a:r>
              <a:rPr b="0" dirty="0"/>
              <a:t>Look at the Pull Requests on GitHub</a:t>
            </a:r>
          </a:p>
        </p:txBody>
      </p:sp>
      <p:sp>
        <p:nvSpPr>
          <p:cNvPr id="2752" name="TextBox 5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Upstream Changes</a:t>
            </a:r>
          </a:p>
        </p:txBody>
      </p:sp>
      <p:pic>
        <p:nvPicPr>
          <p:cNvPr id="275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025" y="502983"/>
            <a:ext cx="2051950" cy="138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9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7" y="2037862"/>
            <a:ext cx="2111286" cy="1067777"/>
          </a:xfrm>
          <a:prstGeom prst="rect">
            <a:avLst/>
          </a:prstGeom>
          <a:ln w="12700">
            <a:miter lim="400000"/>
          </a:ln>
        </p:spPr>
      </p:pic>
      <p:sp>
        <p:nvSpPr>
          <p:cNvPr id="2760" name="TextBox 9"/>
          <p:cNvSpPr txBox="1"/>
          <p:nvPr/>
        </p:nvSpPr>
        <p:spPr>
          <a:xfrm>
            <a:off x="6182936" y="226653"/>
            <a:ext cx="744660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 b="1">
                <a:solidFill>
                  <a:srgbClr val="00B050"/>
                </a:solidFill>
              </a:defRPr>
            </a:lvl1pPr>
          </a:lstStyle>
          <a:p>
            <a:r>
              <a:t>✓</a:t>
            </a:r>
          </a:p>
        </p:txBody>
      </p:sp>
      <p:sp>
        <p:nvSpPr>
          <p:cNvPr id="2761" name="TextBox 13"/>
          <p:cNvSpPr txBox="1"/>
          <p:nvPr/>
        </p:nvSpPr>
        <p:spPr>
          <a:xfrm rot="21141174">
            <a:off x="248551" y="1588123"/>
            <a:ext cx="1898050" cy="206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Why could there be a conflict</a:t>
            </a:r>
          </a:p>
          <a:p>
            <a:pPr algn="ctr">
              <a:defRPr sz="24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now?</a:t>
            </a:r>
          </a:p>
        </p:txBody>
      </p:sp>
      <p:sp>
        <p:nvSpPr>
          <p:cNvPr id="2762" name="TextBox 5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0" grpId="1" animBg="1" advAuto="0"/>
      <p:bldP spid="2761" grpId="2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itle 1"/>
          <p:cNvSpPr txBox="1">
            <a:spLocks noGrp="1"/>
          </p:cNvSpPr>
          <p:nvPr>
            <p:ph type="title"/>
          </p:nvPr>
        </p:nvSpPr>
        <p:spPr>
          <a:xfrm>
            <a:off x="464803" y="187112"/>
            <a:ext cx="6761099" cy="56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Outline</a:t>
            </a:r>
          </a:p>
        </p:txBody>
      </p:sp>
      <p:sp>
        <p:nvSpPr>
          <p:cNvPr id="253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4391" y="757025"/>
            <a:ext cx="6761099" cy="396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git and GitHub: Terminology and workflow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Editing and committing changes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b="1" dirty="0"/>
              <a:t>Merging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Merging automatically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Handling merge conflicts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Extras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Acknowledgments</a:t>
            </a:r>
            <a:r>
              <a:rPr lang="en-US" sz="1600" dirty="0"/>
              <a:t> </a:t>
            </a:r>
          </a:p>
          <a:p>
            <a:pPr>
              <a:buSzPct val="100000"/>
              <a:buFontTx/>
              <a:buAutoNum type="arabicPeriod"/>
              <a:defRPr sz="1800"/>
            </a:pPr>
            <a:endParaRPr sz="1400" dirty="0"/>
          </a:p>
        </p:txBody>
      </p:sp>
      <p:sp>
        <p:nvSpPr>
          <p:cNvPr id="253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9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A Merge Commit</a:t>
            </a:r>
          </a:p>
        </p:txBody>
      </p:sp>
      <p:grpSp>
        <p:nvGrpSpPr>
          <p:cNvPr id="2786" name="Group 19"/>
          <p:cNvGrpSpPr/>
          <p:nvPr/>
        </p:nvGrpSpPr>
        <p:grpSpPr>
          <a:xfrm>
            <a:off x="465860" y="3328668"/>
            <a:ext cx="4459508" cy="1307052"/>
            <a:chOff x="0" y="0"/>
            <a:chExt cx="4459506" cy="1307050"/>
          </a:xfrm>
        </p:grpSpPr>
        <p:sp>
          <p:nvSpPr>
            <p:cNvPr id="2767" name="Straight Connector 4"/>
            <p:cNvSpPr/>
            <p:nvPr/>
          </p:nvSpPr>
          <p:spPr>
            <a:xfrm>
              <a:off x="1011285" y="528659"/>
              <a:ext cx="1559011" cy="1"/>
            </a:xfrm>
            <a:prstGeom prst="line">
              <a:avLst/>
            </a:prstGeom>
            <a:noFill/>
            <a:ln w="31750" cap="flat">
              <a:solidFill>
                <a:srgbClr val="003A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8" name="Oval 5"/>
            <p:cNvSpPr/>
            <p:nvPr/>
          </p:nvSpPr>
          <p:spPr>
            <a:xfrm>
              <a:off x="875361" y="392734"/>
              <a:ext cx="271849" cy="271850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rgbClr val="08637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9" name="Oval 6"/>
            <p:cNvSpPr/>
            <p:nvPr/>
          </p:nvSpPr>
          <p:spPr>
            <a:xfrm>
              <a:off x="1843307" y="392734"/>
              <a:ext cx="271849" cy="271850"/>
            </a:xfrm>
            <a:prstGeom prst="ellipse">
              <a:avLst/>
            </a:prstGeom>
            <a:solidFill>
              <a:srgbClr val="FFFF00"/>
            </a:solidFill>
            <a:ln w="25400" cap="flat">
              <a:solidFill>
                <a:srgbClr val="08637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0" name="Oval 7"/>
            <p:cNvSpPr/>
            <p:nvPr/>
          </p:nvSpPr>
          <p:spPr>
            <a:xfrm>
              <a:off x="2298447" y="392734"/>
              <a:ext cx="271849" cy="271850"/>
            </a:xfrm>
            <a:prstGeom prst="ellipse">
              <a:avLst/>
            </a:prstGeom>
            <a:solidFill>
              <a:srgbClr val="00B050"/>
            </a:solidFill>
            <a:ln w="25400" cap="flat">
              <a:solidFill>
                <a:srgbClr val="08637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1" name="TextBox 12"/>
            <p:cNvSpPr txBox="1"/>
            <p:nvPr/>
          </p:nvSpPr>
          <p:spPr>
            <a:xfrm>
              <a:off x="317735" y="0"/>
              <a:ext cx="409393" cy="239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100">
                  <a:solidFill>
                    <a:srgbClr val="000000"/>
                  </a:solidFill>
                </a:defRPr>
              </a:lvl1pPr>
            </a:lstStyle>
            <a:p>
              <a:r>
                <a:t>Time</a:t>
              </a:r>
            </a:p>
          </p:txBody>
        </p:sp>
        <p:sp>
          <p:nvSpPr>
            <p:cNvPr id="2772" name="Straight Arrow Connector 14"/>
            <p:cNvSpPr/>
            <p:nvPr/>
          </p:nvSpPr>
          <p:spPr>
            <a:xfrm>
              <a:off x="770870" y="130805"/>
              <a:ext cx="3688637" cy="1"/>
            </a:xfrm>
            <a:prstGeom prst="line">
              <a:avLst/>
            </a:prstGeom>
            <a:noFill/>
            <a:ln w="9525" cap="flat">
              <a:solidFill>
                <a:srgbClr val="003A5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3" name="TextBox 15"/>
            <p:cNvSpPr txBox="1"/>
            <p:nvPr/>
          </p:nvSpPr>
          <p:spPr>
            <a:xfrm>
              <a:off x="0" y="297826"/>
              <a:ext cx="764789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main</a:t>
              </a:r>
            </a:p>
          </p:txBody>
        </p:sp>
        <p:grpSp>
          <p:nvGrpSpPr>
            <p:cNvPr id="2777" name="Group 62"/>
            <p:cNvGrpSpPr/>
            <p:nvPr/>
          </p:nvGrpSpPr>
          <p:grpSpPr>
            <a:xfrm>
              <a:off x="521419" y="664582"/>
              <a:ext cx="2530790" cy="642469"/>
              <a:chOff x="0" y="0"/>
              <a:chExt cx="2530788" cy="642468"/>
            </a:xfrm>
          </p:grpSpPr>
          <p:sp>
            <p:nvSpPr>
              <p:cNvPr id="2774" name="Oval 17"/>
              <p:cNvSpPr/>
              <p:nvPr/>
            </p:nvSpPr>
            <p:spPr>
              <a:xfrm>
                <a:off x="2258940" y="274877"/>
                <a:ext cx="271850" cy="271850"/>
              </a:xfrm>
              <a:prstGeom prst="ellipse">
                <a:avLst/>
              </a:prstGeom>
              <a:solidFill>
                <a:srgbClr val="00B0F0"/>
              </a:solidFill>
              <a:ln w="25400" cap="flat">
                <a:solidFill>
                  <a:srgbClr val="08637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75" name="Curved Connector 26"/>
              <p:cNvSpPr/>
              <p:nvPr/>
            </p:nvSpPr>
            <p:spPr>
              <a:xfrm rot="16200000" flipH="1">
                <a:off x="1880546" y="32405"/>
                <a:ext cx="410802" cy="345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76" name="TextBox 31"/>
              <p:cNvSpPr txBox="1"/>
              <p:nvPr/>
            </p:nvSpPr>
            <p:spPr>
              <a:xfrm>
                <a:off x="0" y="205400"/>
                <a:ext cx="2018814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</a:defRPr>
                </a:lvl1pPr>
              </a:lstStyle>
              <a:p>
                <a:r>
                  <a:t>featureBranch</a:t>
                </a:r>
              </a:p>
            </p:txBody>
          </p:sp>
        </p:grpSp>
        <p:sp>
          <p:nvSpPr>
            <p:cNvPr id="2778" name="Oval 33"/>
            <p:cNvSpPr/>
            <p:nvPr/>
          </p:nvSpPr>
          <p:spPr>
            <a:xfrm>
              <a:off x="3106215" y="374605"/>
              <a:ext cx="271849" cy="271850"/>
            </a:xfrm>
            <a:prstGeom prst="ellipse">
              <a:avLst/>
            </a:prstGeom>
            <a:solidFill>
              <a:srgbClr val="FF85FF"/>
            </a:solidFill>
            <a:ln w="25400" cap="flat">
              <a:solidFill>
                <a:srgbClr val="08637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9" name="Straight Connector 34"/>
            <p:cNvSpPr/>
            <p:nvPr/>
          </p:nvSpPr>
          <p:spPr>
            <a:xfrm flipV="1">
              <a:off x="2570295" y="510529"/>
              <a:ext cx="535921" cy="2056"/>
            </a:xfrm>
            <a:prstGeom prst="line">
              <a:avLst/>
            </a:prstGeom>
            <a:noFill/>
            <a:ln w="31750" cap="flat">
              <a:solidFill>
                <a:srgbClr val="003A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785" name="Group 16"/>
            <p:cNvGrpSpPr/>
            <p:nvPr/>
          </p:nvGrpSpPr>
          <p:grpSpPr>
            <a:xfrm>
              <a:off x="3052208" y="373634"/>
              <a:ext cx="1036142" cy="701751"/>
              <a:chOff x="0" y="0"/>
              <a:chExt cx="1036141" cy="701749"/>
            </a:xfrm>
          </p:grpSpPr>
          <p:grpSp>
            <p:nvGrpSpPr>
              <p:cNvPr id="2782" name="Group 2"/>
              <p:cNvGrpSpPr/>
              <p:nvPr/>
            </p:nvGrpSpPr>
            <p:grpSpPr>
              <a:xfrm>
                <a:off x="764293" y="-1"/>
                <a:ext cx="271849" cy="271850"/>
                <a:chOff x="0" y="0"/>
                <a:chExt cx="271848" cy="271848"/>
              </a:xfrm>
            </p:grpSpPr>
            <p:sp>
              <p:nvSpPr>
                <p:cNvPr id="2780" name="Oval 35"/>
                <p:cNvSpPr/>
                <p:nvPr/>
              </p:nvSpPr>
              <p:spPr>
                <a:xfrm>
                  <a:off x="-1" y="-1"/>
                  <a:ext cx="271850" cy="27185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086375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81" name="Oval 40"/>
                <p:cNvSpPr/>
                <p:nvPr/>
              </p:nvSpPr>
              <p:spPr>
                <a:xfrm>
                  <a:off x="53060" y="52845"/>
                  <a:ext cx="166157" cy="166157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>
                  <a:solidFill>
                    <a:srgbClr val="00B0F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783" name="Straight Connector 41"/>
              <p:cNvSpPr/>
              <p:nvPr/>
            </p:nvSpPr>
            <p:spPr>
              <a:xfrm flipV="1">
                <a:off x="325854" y="135924"/>
                <a:ext cx="438439" cy="972"/>
              </a:xfrm>
              <a:prstGeom prst="line">
                <a:avLst/>
              </a:prstGeom>
              <a:noFill/>
              <a:ln w="31750" cap="flat">
                <a:solidFill>
                  <a:srgbClr val="003A5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4" name="Curved Connector 49"/>
              <p:cNvSpPr/>
              <p:nvPr/>
            </p:nvSpPr>
            <p:spPr>
              <a:xfrm rot="10800000" flipH="1">
                <a:off x="-1" y="271848"/>
                <a:ext cx="900219" cy="42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787" name="TextBox 54"/>
          <p:cNvSpPr txBox="1"/>
          <p:nvPr/>
        </p:nvSpPr>
        <p:spPr>
          <a:xfrm rot="294816">
            <a:off x="4673975" y="1711816"/>
            <a:ext cx="2868959" cy="206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A </a:t>
            </a:r>
            <a:r>
              <a:rPr b="1">
                <a:solidFill>
                  <a:srgbClr val="0070C0"/>
                </a:solidFill>
              </a:rPr>
              <a:t>merge commit</a:t>
            </a:r>
          </a:p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add changes from</a:t>
            </a:r>
          </a:p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one branch into</a:t>
            </a:r>
          </a:p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another branch. </a:t>
            </a:r>
          </a:p>
        </p:txBody>
      </p:sp>
      <p:pic>
        <p:nvPicPr>
          <p:cNvPr id="2788" name="Picture 67" descr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44" y="1177376"/>
            <a:ext cx="3295736" cy="178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789" name="TextBox 11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3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1" y="619993"/>
            <a:ext cx="3521678" cy="1899031"/>
          </a:xfrm>
          <a:prstGeom prst="rect">
            <a:avLst/>
          </a:prstGeom>
          <a:ln w="12700">
            <a:miter lim="400000"/>
          </a:ln>
        </p:spPr>
      </p:pic>
      <p:sp>
        <p:nvSpPr>
          <p:cNvPr id="2794" name="Rounded Rectangle 16"/>
          <p:cNvSpPr/>
          <p:nvPr/>
        </p:nvSpPr>
        <p:spPr>
          <a:xfrm>
            <a:off x="5672933" y="2208225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5" name="Rounded Rectangle 4"/>
          <p:cNvSpPr/>
          <p:nvPr/>
        </p:nvSpPr>
        <p:spPr>
          <a:xfrm>
            <a:off x="346545" y="2213436"/>
            <a:ext cx="2420810" cy="2310072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6" name="Title 1"/>
          <p:cNvSpPr txBox="1">
            <a:spLocks noGrp="1"/>
          </p:cNvSpPr>
          <p:nvPr>
            <p:ph type="title"/>
          </p:nvPr>
        </p:nvSpPr>
        <p:spPr>
          <a:xfrm>
            <a:off x="250656" y="-167550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Merging Branches: Common Ancestors</a:t>
            </a:r>
          </a:p>
        </p:txBody>
      </p:sp>
      <p:sp>
        <p:nvSpPr>
          <p:cNvPr id="2797" name="Oval 28"/>
          <p:cNvSpPr/>
          <p:nvPr/>
        </p:nvSpPr>
        <p:spPr>
          <a:xfrm>
            <a:off x="1346883" y="2396406"/>
            <a:ext cx="420131" cy="420131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8" name="Oval 29"/>
          <p:cNvSpPr/>
          <p:nvPr/>
        </p:nvSpPr>
        <p:spPr>
          <a:xfrm>
            <a:off x="6729394" y="2361684"/>
            <a:ext cx="420131" cy="420131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9" name="TextBox 31"/>
          <p:cNvSpPr txBox="1"/>
          <p:nvPr/>
        </p:nvSpPr>
        <p:spPr>
          <a:xfrm>
            <a:off x="439695" y="2796886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an oink oink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an oink oink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duck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quack quack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quack quack there</a:t>
            </a:r>
          </a:p>
        </p:txBody>
      </p:sp>
      <p:sp>
        <p:nvSpPr>
          <p:cNvPr id="2800" name="TextBox 13"/>
          <p:cNvSpPr txBox="1"/>
          <p:nvPr/>
        </p:nvSpPr>
        <p:spPr>
          <a:xfrm>
            <a:off x="5798559" y="2792960"/>
            <a:ext cx="2281940" cy="168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cow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moo moo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moo moo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goat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bahh bahh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bahh bahh there</a:t>
            </a:r>
          </a:p>
        </p:txBody>
      </p:sp>
      <p:sp>
        <p:nvSpPr>
          <p:cNvPr id="2801" name="TextBox 5"/>
          <p:cNvSpPr txBox="1"/>
          <p:nvPr/>
        </p:nvSpPr>
        <p:spPr>
          <a:xfrm>
            <a:off x="636101" y="4517771"/>
            <a:ext cx="1854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grpSp>
        <p:nvGrpSpPr>
          <p:cNvPr id="2807" name="Group 10"/>
          <p:cNvGrpSpPr/>
          <p:nvPr/>
        </p:nvGrpSpPr>
        <p:grpSpPr>
          <a:xfrm>
            <a:off x="2643687" y="2212949"/>
            <a:ext cx="2911469" cy="2709569"/>
            <a:chOff x="0" y="0"/>
            <a:chExt cx="2911468" cy="2709568"/>
          </a:xfrm>
        </p:grpSpPr>
        <p:sp>
          <p:nvSpPr>
            <p:cNvPr id="2802" name="Rounded Rectangle 15"/>
            <p:cNvSpPr/>
            <p:nvPr/>
          </p:nvSpPr>
          <p:spPr>
            <a:xfrm>
              <a:off x="318921" y="0"/>
              <a:ext cx="2420811" cy="2310071"/>
            </a:xfrm>
            <a:prstGeom prst="roundRect">
              <a:avLst>
                <a:gd name="adj" fmla="val 9521"/>
              </a:avLst>
            </a:prstGeom>
            <a:solidFill>
              <a:srgbClr val="FFFFD8"/>
            </a:solidFill>
            <a:ln w="25400" cap="flat">
              <a:solidFill>
                <a:srgbClr val="9AAB9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805" name="Group 7"/>
            <p:cNvGrpSpPr/>
            <p:nvPr/>
          </p:nvGrpSpPr>
          <p:grpSpPr>
            <a:xfrm>
              <a:off x="412072" y="126322"/>
              <a:ext cx="2281940" cy="2113513"/>
              <a:chOff x="0" y="0"/>
              <a:chExt cx="2281939" cy="2113511"/>
            </a:xfrm>
          </p:grpSpPr>
          <p:sp>
            <p:nvSpPr>
              <p:cNvPr id="2803" name="Oval 27"/>
              <p:cNvSpPr/>
              <p:nvPr/>
            </p:nvSpPr>
            <p:spPr>
              <a:xfrm>
                <a:off x="898209" y="0"/>
                <a:ext cx="420131" cy="420131"/>
              </a:xfrm>
              <a:prstGeom prst="ellipse">
                <a:avLst/>
              </a:prstGeom>
              <a:solidFill>
                <a:srgbClr val="00B050"/>
              </a:solidFill>
              <a:ln w="25400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04" name="TextBox 12"/>
              <p:cNvSpPr txBox="1"/>
              <p:nvPr/>
            </p:nvSpPr>
            <p:spPr>
              <a:xfrm>
                <a:off x="0" y="426856"/>
                <a:ext cx="2281940" cy="1686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/>
                </a:pPr>
                <a:r>
                  <a:t>Old MacDonald had a farm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And on that farm, he had a cow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With a moo moo here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And a moo moo there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Old MacDonald had a farm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And on that farm, he had a duck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With a quack quack here</a:t>
                </a:r>
                <a:endParaRPr>
                  <a:solidFill>
                    <a:srgbClr val="000000"/>
                  </a:solidFill>
                </a:endParaRPr>
              </a:p>
              <a:p>
                <a:pPr>
                  <a:defRPr sz="1200"/>
                </a:pPr>
                <a:r>
                  <a:t>And a quack quack there</a:t>
                </a:r>
              </a:p>
            </p:txBody>
          </p:sp>
        </p:grpSp>
        <p:sp>
          <p:nvSpPr>
            <p:cNvPr id="2806" name="TextBox 23"/>
            <p:cNvSpPr txBox="1"/>
            <p:nvPr/>
          </p:nvSpPr>
          <p:spPr>
            <a:xfrm>
              <a:off x="0" y="2334338"/>
              <a:ext cx="2911469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000000"/>
                  </a:solidFill>
                </a:defRPr>
              </a:lvl1pPr>
            </a:lstStyle>
            <a:p>
              <a:r>
                <a:t>Best Common Ancestor</a:t>
              </a:r>
            </a:p>
          </p:txBody>
        </p:sp>
      </p:grpSp>
      <p:sp>
        <p:nvSpPr>
          <p:cNvPr id="2808" name="TextBox 24"/>
          <p:cNvSpPr txBox="1"/>
          <p:nvPr/>
        </p:nvSpPr>
        <p:spPr>
          <a:xfrm>
            <a:off x="6116976" y="4558432"/>
            <a:ext cx="15300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809" name="TextBox 6"/>
          <p:cNvSpPr txBox="1"/>
          <p:nvPr/>
        </p:nvSpPr>
        <p:spPr>
          <a:xfrm rot="21141174">
            <a:off x="34241" y="897224"/>
            <a:ext cx="2847062" cy="1306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A Common Ancestor </a:t>
            </a:r>
            <a:r>
              <a:rPr b="0">
                <a:solidFill>
                  <a:srgbClr val="000000"/>
                </a:solidFill>
              </a:rPr>
              <a:t>is a commit that exists in both branches.</a:t>
            </a:r>
          </a:p>
        </p:txBody>
      </p:sp>
      <p:sp>
        <p:nvSpPr>
          <p:cNvPr id="2810" name="TextBox 8"/>
          <p:cNvSpPr txBox="1"/>
          <p:nvPr/>
        </p:nvSpPr>
        <p:spPr>
          <a:xfrm rot="21141174">
            <a:off x="5901014" y="599481"/>
            <a:ext cx="2502627" cy="171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The Best Common Ancestor</a:t>
            </a:r>
            <a:endParaRPr>
              <a:solidFill>
                <a:srgbClr val="000000"/>
              </a:solidFill>
            </a:endParaRPr>
          </a:p>
          <a:p>
            <a:pPr algn="ctr">
              <a:defRPr sz="2000" u="sng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is often </a:t>
            </a:r>
            <a:r>
              <a:rPr u="none"/>
              <a:t>the most recent common ancestor</a:t>
            </a:r>
          </a:p>
        </p:txBody>
      </p:sp>
      <p:sp>
        <p:nvSpPr>
          <p:cNvPr id="2811" name="TextBox 11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2" animBg="1" advAuto="0"/>
      <p:bldP spid="2810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2" y="797899"/>
            <a:ext cx="3521678" cy="1899032"/>
          </a:xfrm>
          <a:prstGeom prst="rect">
            <a:avLst/>
          </a:prstGeom>
          <a:ln w="12700">
            <a:miter lim="400000"/>
          </a:ln>
        </p:spPr>
      </p:pic>
      <p:sp>
        <p:nvSpPr>
          <p:cNvPr id="2816" name="Rounded Rectangle 16"/>
          <p:cNvSpPr/>
          <p:nvPr/>
        </p:nvSpPr>
        <p:spPr>
          <a:xfrm>
            <a:off x="5663381" y="2281759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7" name="Rounded Rectangle 15"/>
          <p:cNvSpPr/>
          <p:nvPr/>
        </p:nvSpPr>
        <p:spPr>
          <a:xfrm>
            <a:off x="2992559" y="2281759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8" name="Rounded Rectangle 4"/>
          <p:cNvSpPr/>
          <p:nvPr/>
        </p:nvSpPr>
        <p:spPr>
          <a:xfrm>
            <a:off x="334742" y="2281759"/>
            <a:ext cx="2420811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9" name="Title 1"/>
          <p:cNvSpPr txBox="1">
            <a:spLocks noGrp="1"/>
          </p:cNvSpPr>
          <p:nvPr>
            <p:ph type="title"/>
          </p:nvPr>
        </p:nvSpPr>
        <p:spPr>
          <a:xfrm>
            <a:off x="250656" y="-167550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Merging Branches: Identifying Changes</a:t>
            </a:r>
          </a:p>
        </p:txBody>
      </p:sp>
      <p:sp>
        <p:nvSpPr>
          <p:cNvPr id="2820" name="Oval 28"/>
          <p:cNvSpPr/>
          <p:nvPr/>
        </p:nvSpPr>
        <p:spPr>
          <a:xfrm>
            <a:off x="1354773" y="2380609"/>
            <a:ext cx="420132" cy="420131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1" name="Oval 29"/>
          <p:cNvSpPr/>
          <p:nvPr/>
        </p:nvSpPr>
        <p:spPr>
          <a:xfrm>
            <a:off x="6696416" y="2380609"/>
            <a:ext cx="420131" cy="420131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2" name="TextBox 31"/>
          <p:cNvSpPr txBox="1"/>
          <p:nvPr/>
        </p:nvSpPr>
        <p:spPr>
          <a:xfrm>
            <a:off x="427893" y="2807467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an oink oink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an oink oink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duck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quack quack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quack quack there</a:t>
            </a:r>
          </a:p>
        </p:txBody>
      </p:sp>
      <p:grpSp>
        <p:nvGrpSpPr>
          <p:cNvPr id="2825" name="Group 7"/>
          <p:cNvGrpSpPr/>
          <p:nvPr/>
        </p:nvGrpSpPr>
        <p:grpSpPr>
          <a:xfrm>
            <a:off x="3094689" y="2380609"/>
            <a:ext cx="2281940" cy="2113513"/>
            <a:chOff x="0" y="0"/>
            <a:chExt cx="2281939" cy="2113511"/>
          </a:xfrm>
        </p:grpSpPr>
        <p:sp>
          <p:nvSpPr>
            <p:cNvPr id="2823" name="Oval 27"/>
            <p:cNvSpPr/>
            <p:nvPr/>
          </p:nvSpPr>
          <p:spPr>
            <a:xfrm>
              <a:off x="898209" y="0"/>
              <a:ext cx="420131" cy="420131"/>
            </a:xfrm>
            <a:prstGeom prst="ellipse">
              <a:avLst/>
            </a:prstGeom>
            <a:solidFill>
              <a:srgbClr val="00B050"/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4" name="TextBox 12"/>
            <p:cNvSpPr txBox="1"/>
            <p:nvPr/>
          </p:nvSpPr>
          <p:spPr>
            <a:xfrm>
              <a:off x="0" y="426856"/>
              <a:ext cx="2281940" cy="168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200"/>
              </a:pPr>
              <a:r>
                <a:t>Old MacDonald had a farm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And on that farm, he had a cow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With a moo moo here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And a moo moo there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Old MacDonald had a farm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And on that farm, he had a duck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With a quack quack here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200"/>
              </a:pPr>
              <a:r>
                <a:t>And a quack quack there</a:t>
              </a:r>
            </a:p>
          </p:txBody>
        </p:sp>
      </p:grpSp>
      <p:sp>
        <p:nvSpPr>
          <p:cNvPr id="2826" name="TextBox 13"/>
          <p:cNvSpPr txBox="1"/>
          <p:nvPr/>
        </p:nvSpPr>
        <p:spPr>
          <a:xfrm>
            <a:off x="5765511" y="2807467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cow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moo moo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moo moo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goat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bahh bahh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bahh bahh there</a:t>
            </a:r>
          </a:p>
        </p:txBody>
      </p:sp>
      <p:sp>
        <p:nvSpPr>
          <p:cNvPr id="2827" name="TextBox 5"/>
          <p:cNvSpPr txBox="1"/>
          <p:nvPr/>
        </p:nvSpPr>
        <p:spPr>
          <a:xfrm>
            <a:off x="634970" y="4559339"/>
            <a:ext cx="185485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828" name="TextBox 23"/>
          <p:cNvSpPr txBox="1"/>
          <p:nvPr/>
        </p:nvSpPr>
        <p:spPr>
          <a:xfrm>
            <a:off x="2863796" y="4559148"/>
            <a:ext cx="277225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Best Common Ancestor</a:t>
            </a:r>
          </a:p>
        </p:txBody>
      </p:sp>
      <p:sp>
        <p:nvSpPr>
          <p:cNvPr id="2829" name="TextBox 24"/>
          <p:cNvSpPr txBox="1"/>
          <p:nvPr/>
        </p:nvSpPr>
        <p:spPr>
          <a:xfrm>
            <a:off x="6045081" y="4572663"/>
            <a:ext cx="15300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830" name="TextBox 9"/>
          <p:cNvSpPr txBox="1"/>
          <p:nvPr/>
        </p:nvSpPr>
        <p:spPr>
          <a:xfrm rot="273018">
            <a:off x="5815732" y="740897"/>
            <a:ext cx="2466844" cy="157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t>What changes have occurred in each branch?</a:t>
            </a:r>
          </a:p>
        </p:txBody>
      </p:sp>
      <p:sp>
        <p:nvSpPr>
          <p:cNvPr id="2831" name="TextBox 10"/>
          <p:cNvSpPr txBox="1"/>
          <p:nvPr/>
        </p:nvSpPr>
        <p:spPr>
          <a:xfrm rot="21141174">
            <a:off x="-57810" y="875162"/>
            <a:ext cx="2466844" cy="130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Git identifies </a:t>
            </a:r>
            <a:r>
              <a:rPr b="1">
                <a:solidFill>
                  <a:srgbClr val="0070C0"/>
                </a:solidFill>
              </a:rPr>
              <a:t>changes</a:t>
            </a:r>
            <a:r>
              <a:t> relative to the best common ancestor.</a:t>
            </a:r>
          </a:p>
        </p:txBody>
      </p:sp>
      <p:sp>
        <p:nvSpPr>
          <p:cNvPr id="2832" name="TextBox 8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itle 1"/>
          <p:cNvSpPr txBox="1">
            <a:spLocks noGrp="1"/>
          </p:cNvSpPr>
          <p:nvPr>
            <p:ph type="title"/>
          </p:nvPr>
        </p:nvSpPr>
        <p:spPr>
          <a:xfrm>
            <a:off x="464803" y="187112"/>
            <a:ext cx="6761099" cy="56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Outline</a:t>
            </a:r>
          </a:p>
        </p:txBody>
      </p:sp>
      <p:sp>
        <p:nvSpPr>
          <p:cNvPr id="253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4391" y="757025"/>
            <a:ext cx="6761099" cy="396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git and GitHub: Terminology and workflow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Editing and committing changes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Merging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b="1" dirty="0"/>
              <a:t>Merging automatically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Handling merge conflicts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Extras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Acknowledgments</a:t>
            </a:r>
            <a:r>
              <a:rPr lang="en-US" sz="1600" dirty="0"/>
              <a:t> </a:t>
            </a:r>
          </a:p>
          <a:p>
            <a:pPr>
              <a:buSzPct val="100000"/>
              <a:buFontTx/>
              <a:buAutoNum type="arabicPeriod"/>
              <a:defRPr sz="1800"/>
            </a:pPr>
            <a:endParaRPr sz="1400" dirty="0"/>
          </a:p>
        </p:txBody>
      </p:sp>
      <p:sp>
        <p:nvSpPr>
          <p:cNvPr id="253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5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1" y="475164"/>
            <a:ext cx="3521678" cy="1899032"/>
          </a:xfrm>
          <a:prstGeom prst="rect">
            <a:avLst/>
          </a:prstGeom>
          <a:ln w="12700">
            <a:miter lim="400000"/>
          </a:ln>
        </p:spPr>
      </p:pic>
      <p:sp>
        <p:nvSpPr>
          <p:cNvPr id="2837" name="Rounded Rectangle 16"/>
          <p:cNvSpPr/>
          <p:nvPr/>
        </p:nvSpPr>
        <p:spPr>
          <a:xfrm>
            <a:off x="5807397" y="2274387"/>
            <a:ext cx="2420810" cy="2306866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8" name="Rounded Rectangle 15"/>
          <p:cNvSpPr/>
          <p:nvPr/>
        </p:nvSpPr>
        <p:spPr>
          <a:xfrm>
            <a:off x="3136575" y="2274387"/>
            <a:ext cx="2420811" cy="2306866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9" name="Rounded Rectangle 4"/>
          <p:cNvSpPr/>
          <p:nvPr/>
        </p:nvSpPr>
        <p:spPr>
          <a:xfrm>
            <a:off x="465755" y="2265846"/>
            <a:ext cx="2420810" cy="2306866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0" name="Title 1"/>
          <p:cNvSpPr txBox="1">
            <a:spLocks noGrp="1"/>
          </p:cNvSpPr>
          <p:nvPr>
            <p:ph type="title"/>
          </p:nvPr>
        </p:nvSpPr>
        <p:spPr>
          <a:xfrm>
            <a:off x="250656" y="-130476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Non-Conflicting Changes</a:t>
            </a:r>
          </a:p>
        </p:txBody>
      </p:sp>
      <p:sp>
        <p:nvSpPr>
          <p:cNvPr id="2841" name="Oval 28"/>
          <p:cNvSpPr/>
          <p:nvPr/>
        </p:nvSpPr>
        <p:spPr>
          <a:xfrm>
            <a:off x="1498790" y="2373238"/>
            <a:ext cx="420131" cy="420131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2" name="Oval 29"/>
          <p:cNvSpPr/>
          <p:nvPr/>
        </p:nvSpPr>
        <p:spPr>
          <a:xfrm>
            <a:off x="6840432" y="2373238"/>
            <a:ext cx="420131" cy="420131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3" name="TextBox 31"/>
          <p:cNvSpPr txBox="1"/>
          <p:nvPr/>
        </p:nvSpPr>
        <p:spPr>
          <a:xfrm>
            <a:off x="571909" y="2800094"/>
            <a:ext cx="2281940" cy="168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</a:t>
            </a:r>
            <a:r>
              <a:rPr u="sng"/>
              <a:t>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</a:t>
            </a:r>
            <a:r>
              <a:rPr u="sng"/>
              <a:t>an oink oink </a:t>
            </a:r>
            <a:r>
              <a:t>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</a:t>
            </a:r>
            <a:r>
              <a:rPr u="sng"/>
              <a:t>an oink oink</a:t>
            </a:r>
            <a:r>
              <a:t>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duck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quack quack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quack quack there</a:t>
            </a:r>
          </a:p>
        </p:txBody>
      </p:sp>
      <p:sp>
        <p:nvSpPr>
          <p:cNvPr id="2844" name="Oval 27"/>
          <p:cNvSpPr/>
          <p:nvPr/>
        </p:nvSpPr>
        <p:spPr>
          <a:xfrm>
            <a:off x="4136914" y="2373238"/>
            <a:ext cx="420131" cy="42013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5" name="TextBox 12"/>
          <p:cNvSpPr txBox="1"/>
          <p:nvPr/>
        </p:nvSpPr>
        <p:spPr>
          <a:xfrm>
            <a:off x="3238705" y="2800094"/>
            <a:ext cx="2281940" cy="168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cow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moo moo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moo moo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duck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quack quack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quack quack there</a:t>
            </a:r>
          </a:p>
        </p:txBody>
      </p:sp>
      <p:sp>
        <p:nvSpPr>
          <p:cNvPr id="2846" name="TextBox 13"/>
          <p:cNvSpPr txBox="1"/>
          <p:nvPr/>
        </p:nvSpPr>
        <p:spPr>
          <a:xfrm>
            <a:off x="5909526" y="2800094"/>
            <a:ext cx="2281940" cy="168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cow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moo moo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moo moo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</a:t>
            </a:r>
            <a:r>
              <a:rPr u="sng"/>
              <a:t>goat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</a:t>
            </a:r>
            <a:r>
              <a:rPr u="sng"/>
              <a:t>bahh bahh </a:t>
            </a:r>
            <a:r>
              <a:t>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</a:t>
            </a:r>
            <a:r>
              <a:rPr u="sng"/>
              <a:t>bahh bahh </a:t>
            </a:r>
            <a:r>
              <a:t>there</a:t>
            </a:r>
          </a:p>
        </p:txBody>
      </p:sp>
      <p:sp>
        <p:nvSpPr>
          <p:cNvPr id="2847" name="TextBox 5"/>
          <p:cNvSpPr txBox="1"/>
          <p:nvPr/>
        </p:nvSpPr>
        <p:spPr>
          <a:xfrm>
            <a:off x="685482" y="4554420"/>
            <a:ext cx="185485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848" name="TextBox 24"/>
          <p:cNvSpPr txBox="1"/>
          <p:nvPr/>
        </p:nvSpPr>
        <p:spPr>
          <a:xfrm>
            <a:off x="6136800" y="4521272"/>
            <a:ext cx="153003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849" name="TextBox 17"/>
          <p:cNvSpPr txBox="1"/>
          <p:nvPr/>
        </p:nvSpPr>
        <p:spPr>
          <a:xfrm>
            <a:off x="2948546" y="4521272"/>
            <a:ext cx="277225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Best Common Ancestor</a:t>
            </a:r>
          </a:p>
        </p:txBody>
      </p:sp>
      <p:sp>
        <p:nvSpPr>
          <p:cNvPr id="2850" name="TextBox 18"/>
          <p:cNvSpPr txBox="1"/>
          <p:nvPr/>
        </p:nvSpPr>
        <p:spPr>
          <a:xfrm rot="21141174">
            <a:off x="5915888" y="497679"/>
            <a:ext cx="2586523" cy="157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Non-conflicting changes </a:t>
            </a:r>
            <a:r>
              <a:rPr b="0">
                <a:solidFill>
                  <a:srgbClr val="000000"/>
                </a:solidFill>
              </a:rPr>
              <a:t>can be merged automatically.</a:t>
            </a:r>
          </a:p>
        </p:txBody>
      </p:sp>
      <p:sp>
        <p:nvSpPr>
          <p:cNvPr id="2851" name="TextBox 6"/>
          <p:cNvSpPr txBox="1"/>
          <p:nvPr/>
        </p:nvSpPr>
        <p:spPr>
          <a:xfrm rot="21345958">
            <a:off x="-16083" y="702181"/>
            <a:ext cx="2654266" cy="2068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Changes can be </a:t>
            </a:r>
            <a:r>
              <a:rPr b="1">
                <a:solidFill>
                  <a:srgbClr val="0070C0"/>
                </a:solidFill>
              </a:rPr>
              <a:t>conflicting</a:t>
            </a:r>
            <a:r>
              <a:t> </a:t>
            </a:r>
          </a:p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or </a:t>
            </a:r>
          </a:p>
          <a:p>
            <a:pPr algn="ctr">
              <a:defRPr sz="24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non-conflicting</a:t>
            </a:r>
            <a:r>
              <a:rPr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52" name="TextBox 8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0" grpId="2" animBg="1" advAuto="0"/>
      <p:bldP spid="2851" grpId="1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Merge Commits</a:t>
            </a:r>
          </a:p>
        </p:txBody>
      </p:sp>
      <p:sp>
        <p:nvSpPr>
          <p:cNvPr id="2857" name="Straight Connector 4"/>
          <p:cNvSpPr/>
          <p:nvPr/>
        </p:nvSpPr>
        <p:spPr>
          <a:xfrm>
            <a:off x="1648404" y="1381935"/>
            <a:ext cx="1559011" cy="1"/>
          </a:xfrm>
          <a:prstGeom prst="line">
            <a:avLst/>
          </a:prstGeom>
          <a:ln w="31750">
            <a:solidFill>
              <a:srgbClr val="003A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8" name="Oval 5"/>
          <p:cNvSpPr/>
          <p:nvPr/>
        </p:nvSpPr>
        <p:spPr>
          <a:xfrm>
            <a:off x="1512479" y="1246012"/>
            <a:ext cx="271849" cy="27184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9" name="Oval 6"/>
          <p:cNvSpPr/>
          <p:nvPr/>
        </p:nvSpPr>
        <p:spPr>
          <a:xfrm>
            <a:off x="2480425" y="1246012"/>
            <a:ext cx="271849" cy="271849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0" name="Oval 7"/>
          <p:cNvSpPr/>
          <p:nvPr/>
        </p:nvSpPr>
        <p:spPr>
          <a:xfrm>
            <a:off x="2935565" y="1246012"/>
            <a:ext cx="271849" cy="271849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1" name="TextBox 12"/>
          <p:cNvSpPr txBox="1"/>
          <p:nvPr/>
        </p:nvSpPr>
        <p:spPr>
          <a:xfrm>
            <a:off x="954854" y="853276"/>
            <a:ext cx="409393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r>
              <a:t>Time</a:t>
            </a:r>
          </a:p>
        </p:txBody>
      </p:sp>
      <p:sp>
        <p:nvSpPr>
          <p:cNvPr id="2862" name="Straight Arrow Connector 14"/>
          <p:cNvSpPr/>
          <p:nvPr/>
        </p:nvSpPr>
        <p:spPr>
          <a:xfrm>
            <a:off x="1407988" y="984081"/>
            <a:ext cx="3688638" cy="1"/>
          </a:xfrm>
          <a:prstGeom prst="line">
            <a:avLst/>
          </a:prstGeom>
          <a:ln>
            <a:solidFill>
              <a:srgbClr val="003A5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63" name="TextBox 15"/>
          <p:cNvSpPr txBox="1"/>
          <p:nvPr/>
        </p:nvSpPr>
        <p:spPr>
          <a:xfrm>
            <a:off x="637119" y="1151102"/>
            <a:ext cx="76478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main</a:t>
            </a:r>
          </a:p>
        </p:txBody>
      </p:sp>
      <p:grpSp>
        <p:nvGrpSpPr>
          <p:cNvPr id="2867" name="Group 62"/>
          <p:cNvGrpSpPr/>
          <p:nvPr/>
        </p:nvGrpSpPr>
        <p:grpSpPr>
          <a:xfrm>
            <a:off x="1916225" y="1517859"/>
            <a:ext cx="1827110" cy="550482"/>
            <a:chOff x="0" y="0"/>
            <a:chExt cx="1827108" cy="550480"/>
          </a:xfrm>
        </p:grpSpPr>
        <p:sp>
          <p:nvSpPr>
            <p:cNvPr id="2864" name="Oval 17"/>
            <p:cNvSpPr/>
            <p:nvPr/>
          </p:nvSpPr>
          <p:spPr>
            <a:xfrm>
              <a:off x="1555260" y="216637"/>
              <a:ext cx="271849" cy="271850"/>
            </a:xfrm>
            <a:prstGeom prst="ellipse">
              <a:avLst/>
            </a:prstGeom>
            <a:solidFill>
              <a:srgbClr val="00B0F0"/>
            </a:solidFill>
            <a:ln w="25400" cap="flat">
              <a:solidFill>
                <a:srgbClr val="08637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5" name="Curved Connector 26"/>
            <p:cNvSpPr/>
            <p:nvPr/>
          </p:nvSpPr>
          <p:spPr>
            <a:xfrm rot="16200000" flipH="1">
              <a:off x="1178982" y="-23717"/>
              <a:ext cx="352563" cy="39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66" name="TextBox 31"/>
            <p:cNvSpPr txBox="1"/>
            <p:nvPr/>
          </p:nvSpPr>
          <p:spPr>
            <a:xfrm>
              <a:off x="0" y="113412"/>
              <a:ext cx="1036102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hasPig</a:t>
              </a:r>
            </a:p>
          </p:txBody>
        </p:sp>
      </p:grpSp>
      <p:sp>
        <p:nvSpPr>
          <p:cNvPr id="2868" name="Oval 33"/>
          <p:cNvSpPr/>
          <p:nvPr/>
        </p:nvSpPr>
        <p:spPr>
          <a:xfrm>
            <a:off x="3743333" y="1227882"/>
            <a:ext cx="271849" cy="271849"/>
          </a:xfrm>
          <a:prstGeom prst="ellipse">
            <a:avLst/>
          </a:prstGeom>
          <a:solidFill>
            <a:srgbClr val="FF85FF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9" name="Straight Connector 34"/>
          <p:cNvSpPr/>
          <p:nvPr/>
        </p:nvSpPr>
        <p:spPr>
          <a:xfrm flipV="1">
            <a:off x="3207413" y="1363806"/>
            <a:ext cx="535921" cy="2056"/>
          </a:xfrm>
          <a:prstGeom prst="line">
            <a:avLst/>
          </a:prstGeom>
          <a:ln w="31750">
            <a:solidFill>
              <a:srgbClr val="003A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0" name="Rounded Rectangle 32"/>
          <p:cNvSpPr/>
          <p:nvPr/>
        </p:nvSpPr>
        <p:spPr>
          <a:xfrm>
            <a:off x="5596382" y="2105599"/>
            <a:ext cx="2420810" cy="2280034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1" name="Rounded Rectangle 37"/>
          <p:cNvSpPr/>
          <p:nvPr/>
        </p:nvSpPr>
        <p:spPr>
          <a:xfrm>
            <a:off x="2925561" y="2105599"/>
            <a:ext cx="2420810" cy="2306866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2" name="Rounded Rectangle 38"/>
          <p:cNvSpPr/>
          <p:nvPr/>
        </p:nvSpPr>
        <p:spPr>
          <a:xfrm>
            <a:off x="267744" y="2105599"/>
            <a:ext cx="2420811" cy="2306866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3" name="Oval 39"/>
          <p:cNvSpPr/>
          <p:nvPr/>
        </p:nvSpPr>
        <p:spPr>
          <a:xfrm>
            <a:off x="1287776" y="2204449"/>
            <a:ext cx="420131" cy="420131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4" name="Oval 42"/>
          <p:cNvSpPr/>
          <p:nvPr/>
        </p:nvSpPr>
        <p:spPr>
          <a:xfrm>
            <a:off x="6629417" y="2204449"/>
            <a:ext cx="420131" cy="420131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5" name="TextBox 43"/>
          <p:cNvSpPr txBox="1"/>
          <p:nvPr/>
        </p:nvSpPr>
        <p:spPr>
          <a:xfrm>
            <a:off x="360895" y="2618607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/>
            </a:pPr>
            <a:r>
              <a:t>And on that farm, he had a </a:t>
            </a:r>
            <a:r>
              <a:rPr u="sng"/>
              <a:t>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</a:t>
            </a:r>
            <a:r>
              <a:rPr u="sng"/>
              <a:t>an oink oink </a:t>
            </a:r>
            <a:r>
              <a:t>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</a:t>
            </a:r>
            <a:r>
              <a:rPr u="sng"/>
              <a:t>an oink oink </a:t>
            </a:r>
            <a:r>
              <a:t>there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duck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quack quack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quack quack there</a:t>
            </a:r>
          </a:p>
        </p:txBody>
      </p:sp>
      <p:sp>
        <p:nvSpPr>
          <p:cNvPr id="2876" name="TextBox 44"/>
          <p:cNvSpPr txBox="1"/>
          <p:nvPr/>
        </p:nvSpPr>
        <p:spPr>
          <a:xfrm>
            <a:off x="3027692" y="2618607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/>
            </a:pPr>
            <a:r>
              <a:t>And on that farm, he had a </a:t>
            </a:r>
            <a:r>
              <a:rPr u="sng"/>
              <a:t>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</a:t>
            </a:r>
            <a:r>
              <a:rPr u="sng"/>
              <a:t>an oink oink</a:t>
            </a:r>
            <a:r>
              <a:t>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</a:t>
            </a:r>
            <a:r>
              <a:rPr u="sng"/>
              <a:t>an oink oink</a:t>
            </a:r>
            <a:r>
              <a:t> there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goat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bahh bahh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bahh bahh there</a:t>
            </a:r>
          </a:p>
        </p:txBody>
      </p:sp>
      <p:sp>
        <p:nvSpPr>
          <p:cNvPr id="2877" name="TextBox 45"/>
          <p:cNvSpPr txBox="1"/>
          <p:nvPr/>
        </p:nvSpPr>
        <p:spPr>
          <a:xfrm>
            <a:off x="5694489" y="2631307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</a:t>
            </a:r>
            <a:r>
              <a:rPr u="sng">
                <a:solidFill>
                  <a:srgbClr val="FF85FF"/>
                </a:solidFill>
              </a:rPr>
              <a:t>goat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</a:t>
            </a:r>
            <a:r>
              <a:rPr u="sng"/>
              <a:t>a </a:t>
            </a:r>
            <a:r>
              <a:rPr u="sng">
                <a:solidFill>
                  <a:srgbClr val="FF85FF"/>
                </a:solidFill>
              </a:rPr>
              <a:t>bahh bahh </a:t>
            </a:r>
            <a:r>
              <a:t>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</a:t>
            </a:r>
            <a:r>
              <a:rPr>
                <a:solidFill>
                  <a:schemeClr val="accent5"/>
                </a:solidFill>
              </a:rPr>
              <a:t> a </a:t>
            </a:r>
            <a:r>
              <a:rPr u="sng">
                <a:solidFill>
                  <a:srgbClr val="FF85FF"/>
                </a:solidFill>
              </a:rPr>
              <a:t>bahh bahh </a:t>
            </a:r>
            <a:r>
              <a:t>there</a:t>
            </a:r>
          </a:p>
        </p:txBody>
      </p:sp>
      <p:sp>
        <p:nvSpPr>
          <p:cNvPr id="2878" name="Oval 46"/>
          <p:cNvSpPr/>
          <p:nvPr/>
        </p:nvSpPr>
        <p:spPr>
          <a:xfrm>
            <a:off x="3925901" y="2204449"/>
            <a:ext cx="420131" cy="42013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9" name="Oval 47"/>
          <p:cNvSpPr/>
          <p:nvPr/>
        </p:nvSpPr>
        <p:spPr>
          <a:xfrm>
            <a:off x="4000041" y="2279203"/>
            <a:ext cx="271849" cy="271849"/>
          </a:xfrm>
          <a:prstGeom prst="ellipse">
            <a:avLst/>
          </a:prstGeom>
          <a:solidFill>
            <a:srgbClr val="00B0F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85" name="Group 16"/>
          <p:cNvGrpSpPr/>
          <p:nvPr/>
        </p:nvGrpSpPr>
        <p:grpSpPr>
          <a:xfrm>
            <a:off x="3743333" y="1346347"/>
            <a:ext cx="921192" cy="570223"/>
            <a:chOff x="0" y="0"/>
            <a:chExt cx="921190" cy="570221"/>
          </a:xfrm>
        </p:grpSpPr>
        <p:grpSp>
          <p:nvGrpSpPr>
            <p:cNvPr id="2882" name="Group 2"/>
            <p:cNvGrpSpPr/>
            <p:nvPr/>
          </p:nvGrpSpPr>
          <p:grpSpPr>
            <a:xfrm>
              <a:off x="649342" y="87542"/>
              <a:ext cx="271849" cy="271850"/>
              <a:chOff x="0" y="0"/>
              <a:chExt cx="271847" cy="271848"/>
            </a:xfrm>
          </p:grpSpPr>
          <p:sp>
            <p:nvSpPr>
              <p:cNvPr id="2880" name="Oval 35"/>
              <p:cNvSpPr/>
              <p:nvPr/>
            </p:nvSpPr>
            <p:spPr>
              <a:xfrm>
                <a:off x="0" y="-1"/>
                <a:ext cx="271848" cy="271850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8637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81" name="Oval 40"/>
              <p:cNvSpPr/>
              <p:nvPr/>
            </p:nvSpPr>
            <p:spPr>
              <a:xfrm>
                <a:off x="53060" y="52845"/>
                <a:ext cx="166155" cy="166157"/>
              </a:xfrm>
              <a:prstGeom prst="ellipse">
                <a:avLst/>
              </a:prstGeom>
              <a:solidFill>
                <a:srgbClr val="00B0F0"/>
              </a:solidFill>
              <a:ln w="25400" cap="flat">
                <a:solidFill>
                  <a:srgbClr val="00B0F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883" name="Straight Connector 41"/>
            <p:cNvSpPr/>
            <p:nvPr/>
          </p:nvSpPr>
          <p:spPr>
            <a:xfrm>
              <a:off x="252931" y="-1"/>
              <a:ext cx="396411" cy="223469"/>
            </a:xfrm>
            <a:prstGeom prst="line">
              <a:avLst/>
            </a:prstGeom>
            <a:noFill/>
            <a:ln w="31750" cap="flat">
              <a:solidFill>
                <a:srgbClr val="003A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4" name="Curved Connector 49"/>
            <p:cNvSpPr/>
            <p:nvPr/>
          </p:nvSpPr>
          <p:spPr>
            <a:xfrm rot="10800000" flipH="1">
              <a:off x="0" y="359390"/>
              <a:ext cx="785267" cy="21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886" name="TextBox 55"/>
          <p:cNvSpPr txBox="1"/>
          <p:nvPr/>
        </p:nvSpPr>
        <p:spPr>
          <a:xfrm>
            <a:off x="582611" y="4432432"/>
            <a:ext cx="1854856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887" name="TextBox 56"/>
          <p:cNvSpPr txBox="1"/>
          <p:nvPr/>
        </p:nvSpPr>
        <p:spPr>
          <a:xfrm>
            <a:off x="5937037" y="4385633"/>
            <a:ext cx="1530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888" name="TextBox 57"/>
          <p:cNvSpPr txBox="1"/>
          <p:nvPr/>
        </p:nvSpPr>
        <p:spPr>
          <a:xfrm>
            <a:off x="3310906" y="4402049"/>
            <a:ext cx="1755885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Merged Result</a:t>
            </a:r>
          </a:p>
        </p:txBody>
      </p:sp>
      <p:sp>
        <p:nvSpPr>
          <p:cNvPr id="2889" name="Left Arrow 8"/>
          <p:cNvSpPr/>
          <p:nvPr/>
        </p:nvSpPr>
        <p:spPr>
          <a:xfrm rot="10800000">
            <a:off x="2584713" y="2751179"/>
            <a:ext cx="353853" cy="80975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0" name="TextBox 21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Title 3"/>
          <p:cNvSpPr txBox="1">
            <a:spLocks noGrp="1"/>
          </p:cNvSpPr>
          <p:nvPr>
            <p:ph type="title"/>
          </p:nvPr>
        </p:nvSpPr>
        <p:spPr>
          <a:xfrm>
            <a:off x="445737" y="21589"/>
            <a:ext cx="6761099" cy="857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git and GitHub</a:t>
            </a:r>
          </a:p>
        </p:txBody>
      </p:sp>
      <p:sp>
        <p:nvSpPr>
          <p:cNvPr id="2543" name="Text Placeholder 4"/>
          <p:cNvSpPr txBox="1">
            <a:spLocks noGrp="1"/>
          </p:cNvSpPr>
          <p:nvPr>
            <p:ph type="body" idx="1"/>
          </p:nvPr>
        </p:nvSpPr>
        <p:spPr>
          <a:xfrm>
            <a:off x="445737" y="760117"/>
            <a:ext cx="7200932" cy="3980648"/>
          </a:xfrm>
          <a:prstGeom prst="rect">
            <a:avLst/>
          </a:prstGeom>
        </p:spPr>
        <p:txBody>
          <a:bodyPr/>
          <a:lstStyle/>
          <a:p>
            <a:pPr>
              <a:buSzPts val="2400"/>
              <a:defRPr sz="2400"/>
            </a:pPr>
            <a:r>
              <a:rPr dirty="0"/>
              <a:t>Tools for version control and collaboration:</a:t>
            </a:r>
            <a:endParaRPr sz="900" dirty="0"/>
          </a:p>
          <a:p>
            <a:pPr>
              <a:buSzPts val="900"/>
              <a:defRPr sz="900"/>
            </a:pPr>
            <a:endParaRPr sz="900" dirty="0"/>
          </a:p>
          <a:p>
            <a:pPr lvl="1">
              <a:spcBef>
                <a:spcPts val="0"/>
              </a:spcBef>
              <a:buClr>
                <a:srgbClr val="000000"/>
              </a:buClr>
              <a:buSzPts val="2000"/>
              <a:buFont typeface="Arial"/>
              <a:defRPr sz="2000">
                <a:solidFill>
                  <a:srgbClr val="000000"/>
                </a:solidFill>
              </a:defRPr>
            </a:pPr>
            <a:r>
              <a:rPr dirty="0"/>
              <a:t>git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CLI version control tool that runs on your computer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maintains </a:t>
            </a:r>
            <a:r>
              <a:rPr b="1" i="1" dirty="0"/>
              <a:t>repositories (repos)</a:t>
            </a:r>
          </a:p>
          <a:p>
            <a:pPr lvl="3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complete copy of the code / docs</a:t>
            </a:r>
          </a:p>
          <a:p>
            <a:pPr lvl="3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complete history of changes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Can also be integrated into IDE or GUI tools.</a:t>
            </a:r>
            <a:endParaRPr sz="900" dirty="0"/>
          </a:p>
          <a:p>
            <a:pPr lvl="3">
              <a:spcBef>
                <a:spcPts val="0"/>
              </a:spcBef>
              <a:buClr>
                <a:srgbClr val="000000"/>
              </a:buClr>
              <a:buSzPts val="900"/>
              <a:buFont typeface="Arial"/>
              <a:defRPr sz="900" i="1">
                <a:solidFill>
                  <a:srgbClr val="000000"/>
                </a:solidFill>
              </a:defRPr>
            </a:pPr>
            <a:endParaRPr sz="900" dirty="0"/>
          </a:p>
          <a:p>
            <a:pPr lvl="1">
              <a:spcBef>
                <a:spcPts val="0"/>
              </a:spcBef>
              <a:buClr>
                <a:srgbClr val="000000"/>
              </a:buClr>
              <a:buSzPts val="2000"/>
              <a:buFont typeface="Arial"/>
              <a:defRPr sz="2000">
                <a:solidFill>
                  <a:srgbClr val="000000"/>
                </a:solidFill>
              </a:defRPr>
            </a:pPr>
            <a:r>
              <a:rPr dirty="0" err="1"/>
              <a:t>gitHub</a:t>
            </a:r>
            <a:endParaRPr dirty="0"/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a cloud service for hosting repositories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facilitates collaboration</a:t>
            </a:r>
          </a:p>
          <a:p>
            <a:pPr lvl="3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Forking/Upstreaming support</a:t>
            </a:r>
          </a:p>
          <a:p>
            <a:pPr lvl="3">
              <a:spcBef>
                <a:spcPts val="0"/>
              </a:spcBef>
              <a:buClr>
                <a:srgbClr val="000000"/>
              </a:buClr>
              <a:buSzPts val="1800"/>
              <a:buFont typeface="Arial"/>
              <a:defRPr sz="1800">
                <a:solidFill>
                  <a:srgbClr val="000000"/>
                </a:solidFill>
              </a:defRPr>
            </a:pPr>
            <a:r>
              <a:rPr dirty="0"/>
              <a:t>Issue tracker  </a:t>
            </a:r>
          </a:p>
        </p:txBody>
      </p:sp>
      <p:pic>
        <p:nvPicPr>
          <p:cNvPr id="2544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1818">
            <a:off x="6150057" y="2350631"/>
            <a:ext cx="1445479" cy="6036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7" name="Group 6"/>
          <p:cNvGrpSpPr/>
          <p:nvPr/>
        </p:nvGrpSpPr>
        <p:grpSpPr>
          <a:xfrm>
            <a:off x="5847199" y="3729113"/>
            <a:ext cx="1822548" cy="1130523"/>
            <a:chOff x="0" y="0"/>
            <a:chExt cx="1822546" cy="1130521"/>
          </a:xfrm>
        </p:grpSpPr>
        <p:pic>
          <p:nvPicPr>
            <p:cNvPr id="2545" name="Picture 7" descr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4681">
              <a:off x="23076" y="333540"/>
              <a:ext cx="1776395" cy="737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6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157" y="0"/>
              <a:ext cx="454972" cy="460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8" name="TextBox 1"/>
          <p:cNvSpPr txBox="1"/>
          <p:nvPr/>
        </p:nvSpPr>
        <p:spPr>
          <a:xfrm>
            <a:off x="29500" y="4845737"/>
            <a:ext cx="223557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2. Tools for Version 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3" grpId="1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28" y="711299"/>
            <a:ext cx="3521677" cy="1899032"/>
          </a:xfrm>
          <a:prstGeom prst="rect">
            <a:avLst/>
          </a:prstGeom>
          <a:ln w="12700">
            <a:miter lim="400000"/>
          </a:ln>
        </p:spPr>
      </p:pic>
      <p:sp>
        <p:nvSpPr>
          <p:cNvPr id="2895" name="Rounded Rectangle 16"/>
          <p:cNvSpPr/>
          <p:nvPr/>
        </p:nvSpPr>
        <p:spPr>
          <a:xfrm>
            <a:off x="5620237" y="2236367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6" name="Rounded Rectangle 15"/>
          <p:cNvSpPr/>
          <p:nvPr/>
        </p:nvSpPr>
        <p:spPr>
          <a:xfrm>
            <a:off x="2949417" y="2236367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7" name="Rounded Rectangle 4"/>
          <p:cNvSpPr/>
          <p:nvPr/>
        </p:nvSpPr>
        <p:spPr>
          <a:xfrm>
            <a:off x="291600" y="2236367"/>
            <a:ext cx="2416786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8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Conflicting Changes</a:t>
            </a:r>
          </a:p>
        </p:txBody>
      </p:sp>
      <p:sp>
        <p:nvSpPr>
          <p:cNvPr id="2899" name="Oval 27"/>
          <p:cNvSpPr/>
          <p:nvPr/>
        </p:nvSpPr>
        <p:spPr>
          <a:xfrm>
            <a:off x="3949755" y="2335217"/>
            <a:ext cx="420131" cy="42013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0" name="Oval 28"/>
          <p:cNvSpPr/>
          <p:nvPr/>
        </p:nvSpPr>
        <p:spPr>
          <a:xfrm>
            <a:off x="1311630" y="2335217"/>
            <a:ext cx="420132" cy="420131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1" name="Oval 29"/>
          <p:cNvSpPr/>
          <p:nvPr/>
        </p:nvSpPr>
        <p:spPr>
          <a:xfrm>
            <a:off x="6653272" y="2335217"/>
            <a:ext cx="420131" cy="420131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2" name="TextBox 31"/>
          <p:cNvSpPr txBox="1"/>
          <p:nvPr/>
        </p:nvSpPr>
        <p:spPr>
          <a:xfrm>
            <a:off x="384749" y="2749375"/>
            <a:ext cx="2429877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oink oink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oink oink there</a:t>
            </a:r>
          </a:p>
        </p:txBody>
      </p:sp>
      <p:sp>
        <p:nvSpPr>
          <p:cNvPr id="2903" name="TextBox 12"/>
          <p:cNvSpPr txBox="1"/>
          <p:nvPr/>
        </p:nvSpPr>
        <p:spPr>
          <a:xfrm>
            <a:off x="3051546" y="2749375"/>
            <a:ext cx="2281940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duck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quack quack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quack quack there</a:t>
            </a:r>
          </a:p>
        </p:txBody>
      </p:sp>
      <p:sp>
        <p:nvSpPr>
          <p:cNvPr id="2904" name="TextBox 13"/>
          <p:cNvSpPr txBox="1"/>
          <p:nvPr/>
        </p:nvSpPr>
        <p:spPr>
          <a:xfrm>
            <a:off x="5734046" y="2824084"/>
            <a:ext cx="2329370" cy="1864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cow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moo moo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moo moo there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piglet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an oinky oink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an oinky oink there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05" name="TextBox 17"/>
          <p:cNvSpPr txBox="1"/>
          <p:nvPr/>
        </p:nvSpPr>
        <p:spPr>
          <a:xfrm>
            <a:off x="591827" y="4560341"/>
            <a:ext cx="1854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906" name="TextBox 18"/>
          <p:cNvSpPr txBox="1"/>
          <p:nvPr/>
        </p:nvSpPr>
        <p:spPr>
          <a:xfrm>
            <a:off x="6096975" y="4560137"/>
            <a:ext cx="153003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907" name="TextBox 19"/>
          <p:cNvSpPr txBox="1"/>
          <p:nvPr/>
        </p:nvSpPr>
        <p:spPr>
          <a:xfrm>
            <a:off x="2844864" y="4563021"/>
            <a:ext cx="277225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Best Common Ancestor</a:t>
            </a:r>
          </a:p>
        </p:txBody>
      </p:sp>
      <p:sp>
        <p:nvSpPr>
          <p:cNvPr id="2908" name="TextBox 5"/>
          <p:cNvSpPr txBox="1"/>
          <p:nvPr/>
        </p:nvSpPr>
        <p:spPr>
          <a:xfrm rot="21141174">
            <a:off x="154413" y="1002170"/>
            <a:ext cx="2466844" cy="107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t>What changes have occurred here?</a:t>
            </a:r>
          </a:p>
        </p:txBody>
      </p:sp>
      <p:sp>
        <p:nvSpPr>
          <p:cNvPr id="2909" name="TextBox 7"/>
          <p:cNvSpPr txBox="1"/>
          <p:nvPr/>
        </p:nvSpPr>
        <p:spPr>
          <a:xfrm rot="21345958">
            <a:off x="5914577" y="475879"/>
            <a:ext cx="2088415" cy="2068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What makes these </a:t>
            </a:r>
            <a:r>
              <a:rPr b="1">
                <a:solidFill>
                  <a:srgbClr val="0070C0"/>
                </a:solidFill>
              </a:rPr>
              <a:t>conflicting</a:t>
            </a:r>
            <a:r>
              <a:t> changes?</a:t>
            </a:r>
          </a:p>
        </p:txBody>
      </p:sp>
      <p:sp>
        <p:nvSpPr>
          <p:cNvPr id="2910" name="TextBox 8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9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itle 1"/>
          <p:cNvSpPr txBox="1">
            <a:spLocks noGrp="1"/>
          </p:cNvSpPr>
          <p:nvPr>
            <p:ph type="title"/>
          </p:nvPr>
        </p:nvSpPr>
        <p:spPr>
          <a:xfrm>
            <a:off x="464803" y="187112"/>
            <a:ext cx="6761099" cy="56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Outline</a:t>
            </a:r>
          </a:p>
        </p:txBody>
      </p:sp>
      <p:sp>
        <p:nvSpPr>
          <p:cNvPr id="253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4391" y="757025"/>
            <a:ext cx="6761099" cy="396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git and GitHub: Terminology and workflow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Editing and committing changes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Merging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Merging automatically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b="1" dirty="0"/>
              <a:t>Handling merge conflicts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Extras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Acknowledgments</a:t>
            </a:r>
            <a:r>
              <a:rPr lang="en-US" sz="1600" dirty="0"/>
              <a:t> </a:t>
            </a:r>
          </a:p>
          <a:p>
            <a:pPr>
              <a:buSzPct val="100000"/>
              <a:buFontTx/>
              <a:buAutoNum type="arabicPeriod"/>
              <a:defRPr sz="1800"/>
            </a:pPr>
            <a:endParaRPr sz="1400" dirty="0"/>
          </a:p>
        </p:txBody>
      </p:sp>
      <p:sp>
        <p:nvSpPr>
          <p:cNvPr id="253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2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96" y="588641"/>
            <a:ext cx="3521677" cy="1899031"/>
          </a:xfrm>
          <a:prstGeom prst="rect">
            <a:avLst/>
          </a:prstGeom>
          <a:ln w="12700">
            <a:miter lim="400000"/>
          </a:ln>
        </p:spPr>
      </p:pic>
      <p:sp>
        <p:nvSpPr>
          <p:cNvPr id="2915" name="Rounded Rectangle 16"/>
          <p:cNvSpPr/>
          <p:nvPr/>
        </p:nvSpPr>
        <p:spPr>
          <a:xfrm>
            <a:off x="5645299" y="2199556"/>
            <a:ext cx="2420811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6" name="Rounded Rectangle 15"/>
          <p:cNvSpPr/>
          <p:nvPr/>
        </p:nvSpPr>
        <p:spPr>
          <a:xfrm>
            <a:off x="2974478" y="2199556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7" name="Rounded Rectangle 4"/>
          <p:cNvSpPr/>
          <p:nvPr/>
        </p:nvSpPr>
        <p:spPr>
          <a:xfrm>
            <a:off x="316661" y="2199556"/>
            <a:ext cx="2416787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18" name="Title 1"/>
          <p:cNvSpPr txBox="1">
            <a:spLocks noGrp="1"/>
          </p:cNvSpPr>
          <p:nvPr>
            <p:ph type="title"/>
          </p:nvPr>
        </p:nvSpPr>
        <p:spPr>
          <a:xfrm>
            <a:off x="245639" y="-106676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Merge Conflicts</a:t>
            </a:r>
          </a:p>
        </p:txBody>
      </p:sp>
      <p:sp>
        <p:nvSpPr>
          <p:cNvPr id="2919" name="Oval 27"/>
          <p:cNvSpPr/>
          <p:nvPr/>
        </p:nvSpPr>
        <p:spPr>
          <a:xfrm>
            <a:off x="3974817" y="2298406"/>
            <a:ext cx="420131" cy="420131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0" name="Oval 28"/>
          <p:cNvSpPr/>
          <p:nvPr/>
        </p:nvSpPr>
        <p:spPr>
          <a:xfrm>
            <a:off x="1336693" y="2298406"/>
            <a:ext cx="420131" cy="420131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1" name="Oval 29"/>
          <p:cNvSpPr/>
          <p:nvPr/>
        </p:nvSpPr>
        <p:spPr>
          <a:xfrm>
            <a:off x="6678334" y="2298406"/>
            <a:ext cx="420132" cy="420131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22" name="TextBox 31"/>
          <p:cNvSpPr txBox="1"/>
          <p:nvPr/>
        </p:nvSpPr>
        <p:spPr>
          <a:xfrm>
            <a:off x="409811" y="2712562"/>
            <a:ext cx="2429877" cy="168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/>
            </a:pPr>
            <a:r>
              <a:t>And on that farm, he had a </a:t>
            </a:r>
            <a:r>
              <a:rPr u="sng"/>
              <a:t>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</a:t>
            </a:r>
            <a:r>
              <a:rPr u="sng"/>
              <a:t>oink oink</a:t>
            </a:r>
            <a:r>
              <a:t>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</a:t>
            </a:r>
            <a:r>
              <a:rPr u="sng"/>
              <a:t>oink oink </a:t>
            </a:r>
            <a:r>
              <a:t>there</a:t>
            </a:r>
          </a:p>
        </p:txBody>
      </p:sp>
      <p:sp>
        <p:nvSpPr>
          <p:cNvPr id="2923" name="TextBox 12"/>
          <p:cNvSpPr txBox="1"/>
          <p:nvPr/>
        </p:nvSpPr>
        <p:spPr>
          <a:xfrm>
            <a:off x="3076608" y="2712562"/>
            <a:ext cx="2281940" cy="168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duck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quack quack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quack quack there</a:t>
            </a:r>
          </a:p>
        </p:txBody>
      </p:sp>
      <p:sp>
        <p:nvSpPr>
          <p:cNvPr id="2924" name="TextBox 13"/>
          <p:cNvSpPr txBox="1"/>
          <p:nvPr/>
        </p:nvSpPr>
        <p:spPr>
          <a:xfrm>
            <a:off x="5747430" y="2726838"/>
            <a:ext cx="2353958" cy="1864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/>
            </a:pPr>
            <a:r>
              <a:t>And on that farm, he had a </a:t>
            </a:r>
            <a:r>
              <a:rPr u="sng"/>
              <a:t>piglet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</a:t>
            </a:r>
            <a:r>
              <a:rPr u="sng"/>
              <a:t>an oinky oink</a:t>
            </a:r>
            <a:r>
              <a:t>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</a:t>
            </a:r>
            <a:r>
              <a:rPr u="sng"/>
              <a:t>an oinky oink</a:t>
            </a:r>
            <a:r>
              <a:t> there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25" name="TextBox 14"/>
          <p:cNvSpPr txBox="1"/>
          <p:nvPr/>
        </p:nvSpPr>
        <p:spPr>
          <a:xfrm rot="21141174">
            <a:off x="-25821" y="900369"/>
            <a:ext cx="2692951" cy="157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Conflicting changes </a:t>
            </a:r>
            <a:r>
              <a:rPr>
                <a:solidFill>
                  <a:schemeClr val="accent5"/>
                </a:solidFill>
              </a:rPr>
              <a:t>create</a:t>
            </a:r>
            <a:r>
              <a:t> Merge Conflicts</a:t>
            </a:r>
          </a:p>
        </p:txBody>
      </p:sp>
      <p:sp>
        <p:nvSpPr>
          <p:cNvPr id="2926" name="TextBox 17"/>
          <p:cNvSpPr txBox="1"/>
          <p:nvPr/>
        </p:nvSpPr>
        <p:spPr>
          <a:xfrm>
            <a:off x="616889" y="4556011"/>
            <a:ext cx="1854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927" name="TextBox 18"/>
          <p:cNvSpPr txBox="1"/>
          <p:nvPr/>
        </p:nvSpPr>
        <p:spPr>
          <a:xfrm>
            <a:off x="6025646" y="4556011"/>
            <a:ext cx="153003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928" name="TextBox 19"/>
          <p:cNvSpPr txBox="1"/>
          <p:nvPr/>
        </p:nvSpPr>
        <p:spPr>
          <a:xfrm>
            <a:off x="2842859" y="4556011"/>
            <a:ext cx="277225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Best Common Ancestor</a:t>
            </a:r>
          </a:p>
        </p:txBody>
      </p:sp>
      <p:sp>
        <p:nvSpPr>
          <p:cNvPr id="2929" name="TextBox 5"/>
          <p:cNvSpPr txBox="1"/>
          <p:nvPr/>
        </p:nvSpPr>
        <p:spPr>
          <a:xfrm rot="21141174">
            <a:off x="5670848" y="283513"/>
            <a:ext cx="2216619" cy="157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Merge Conflicts</a:t>
            </a:r>
            <a:endParaRPr>
              <a:solidFill>
                <a:srgbClr val="000000"/>
              </a:solidFill>
            </a:endParaRPr>
          </a:p>
          <a:p>
            <a:pPr algn="ctr">
              <a:defRPr sz="2400" b="1">
                <a:latin typeface="Segoe Print"/>
                <a:ea typeface="Segoe Print"/>
                <a:cs typeface="Segoe Print"/>
                <a:sym typeface="Segoe Print"/>
              </a:defRPr>
            </a:pPr>
            <a:r>
              <a:t>must be resolved manually.</a:t>
            </a:r>
          </a:p>
        </p:txBody>
      </p:sp>
      <p:sp>
        <p:nvSpPr>
          <p:cNvPr id="2930" name="TextBox 7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" grpId="1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Rounded Rectangle 16"/>
          <p:cNvSpPr/>
          <p:nvPr/>
        </p:nvSpPr>
        <p:spPr>
          <a:xfrm>
            <a:off x="5694617" y="2276936"/>
            <a:ext cx="2420810" cy="2310072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5" name="Rounded Rectangle 15"/>
          <p:cNvSpPr/>
          <p:nvPr/>
        </p:nvSpPr>
        <p:spPr>
          <a:xfrm>
            <a:off x="3023797" y="2276936"/>
            <a:ext cx="2420810" cy="2310072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6" name="Rounded Rectangle 4"/>
          <p:cNvSpPr/>
          <p:nvPr/>
        </p:nvSpPr>
        <p:spPr>
          <a:xfrm>
            <a:off x="365980" y="2276936"/>
            <a:ext cx="2420810" cy="2310072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7" name="Title 1"/>
          <p:cNvSpPr txBox="1">
            <a:spLocks noGrp="1"/>
          </p:cNvSpPr>
          <p:nvPr>
            <p:ph type="title"/>
          </p:nvPr>
        </p:nvSpPr>
        <p:spPr>
          <a:xfrm>
            <a:off x="250656" y="-167550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Practice: Identifying Changes</a:t>
            </a:r>
          </a:p>
        </p:txBody>
      </p:sp>
      <p:sp>
        <p:nvSpPr>
          <p:cNvPr id="2938" name="Oval 28"/>
          <p:cNvSpPr/>
          <p:nvPr/>
        </p:nvSpPr>
        <p:spPr>
          <a:xfrm>
            <a:off x="1386011" y="2375786"/>
            <a:ext cx="420131" cy="42013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9" name="Oval 29"/>
          <p:cNvSpPr/>
          <p:nvPr/>
        </p:nvSpPr>
        <p:spPr>
          <a:xfrm>
            <a:off x="6727652" y="2375786"/>
            <a:ext cx="420131" cy="420131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0" name="TextBox 31"/>
          <p:cNvSpPr txBox="1"/>
          <p:nvPr/>
        </p:nvSpPr>
        <p:spPr>
          <a:xfrm>
            <a:off x="482706" y="2815001"/>
            <a:ext cx="2281940" cy="153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t>1</a:t>
            </a:r>
            <a:r>
              <a:rPr sz="1400">
                <a:solidFill>
                  <a:schemeClr val="accent5"/>
                </a:solidFill>
              </a:rPr>
              <a:t> x = [ 1, 5, 3, 9, 2 ]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2</a:t>
            </a:r>
            <a:r>
              <a:rPr sz="1400">
                <a:solidFill>
                  <a:schemeClr val="accent5"/>
                </a:solidFill>
              </a:rPr>
              <a:t> max = x[0]</a:t>
            </a:r>
            <a:endParaRPr sz="800"/>
          </a:p>
          <a:p>
            <a:pPr>
              <a:defRPr sz="800"/>
            </a:pPr>
            <a:endParaRPr sz="800"/>
          </a:p>
          <a:p>
            <a:pPr>
              <a:defRPr sz="1200">
                <a:solidFill>
                  <a:srgbClr val="FF0000"/>
                </a:solidFill>
              </a:defRPr>
            </a:pPr>
            <a:r>
              <a:t>3</a:t>
            </a:r>
            <a:r>
              <a:rPr sz="1400">
                <a:solidFill>
                  <a:schemeClr val="accent5"/>
                </a:solidFill>
              </a:rPr>
              <a:t> for n in x: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4</a:t>
            </a:r>
            <a:r>
              <a:rPr sz="1400">
                <a:solidFill>
                  <a:schemeClr val="accent5"/>
                </a:solidFill>
              </a:rPr>
              <a:t>  if n &gt;= max: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5</a:t>
            </a:r>
            <a:r>
              <a:rPr sz="1400">
                <a:solidFill>
                  <a:schemeClr val="accent5"/>
                </a:solidFill>
              </a:rPr>
              <a:t>    max = n</a:t>
            </a:r>
            <a:endParaRPr sz="800"/>
          </a:p>
          <a:p>
            <a:pPr>
              <a:defRPr sz="800"/>
            </a:pPr>
            <a:endParaRPr sz="800"/>
          </a:p>
          <a:p>
            <a:pPr>
              <a:defRPr sz="1200">
                <a:solidFill>
                  <a:srgbClr val="FF0000"/>
                </a:solidFill>
              </a:defRPr>
            </a:pPr>
            <a:r>
              <a:t>6</a:t>
            </a:r>
            <a:r>
              <a:rPr sz="1400">
                <a:solidFill>
                  <a:schemeClr val="accent5"/>
                </a:solidFill>
              </a:rPr>
              <a:t> print max</a:t>
            </a:r>
          </a:p>
        </p:txBody>
      </p:sp>
      <p:sp>
        <p:nvSpPr>
          <p:cNvPr id="2941" name="Oval 27"/>
          <p:cNvSpPr/>
          <p:nvPr/>
        </p:nvSpPr>
        <p:spPr>
          <a:xfrm>
            <a:off x="4024136" y="2375786"/>
            <a:ext cx="420131" cy="420131"/>
          </a:xfrm>
          <a:prstGeom prst="ellipse">
            <a:avLst/>
          </a:prstGeom>
          <a:solidFill>
            <a:srgbClr val="7030A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2" name="TextBox 12"/>
          <p:cNvSpPr txBox="1"/>
          <p:nvPr/>
        </p:nvSpPr>
        <p:spPr>
          <a:xfrm>
            <a:off x="3125926" y="2838083"/>
            <a:ext cx="2281940" cy="15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t>1</a:t>
            </a:r>
            <a:r>
              <a:rPr sz="1400">
                <a:solidFill>
                  <a:schemeClr val="accent5"/>
                </a:solidFill>
              </a:rPr>
              <a:t> x = [ 1, 5, 3, 9, 2 ]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2</a:t>
            </a:r>
            <a:r>
              <a:rPr sz="1400">
                <a:solidFill>
                  <a:schemeClr val="accent5"/>
                </a:solidFill>
              </a:rPr>
              <a:t> m = x[0]</a:t>
            </a:r>
            <a:endParaRPr sz="800"/>
          </a:p>
          <a:p>
            <a:pPr>
              <a:defRPr sz="800"/>
            </a:pPr>
            <a:endParaRPr sz="800"/>
          </a:p>
          <a:p>
            <a:pPr>
              <a:defRPr sz="1200">
                <a:solidFill>
                  <a:srgbClr val="FF0000"/>
                </a:solidFill>
              </a:defRPr>
            </a:pPr>
            <a:r>
              <a:t>3</a:t>
            </a:r>
            <a:r>
              <a:rPr sz="1400">
                <a:solidFill>
                  <a:schemeClr val="accent5"/>
                </a:solidFill>
              </a:rPr>
              <a:t> for n in x: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4</a:t>
            </a:r>
            <a:r>
              <a:rPr sz="1400">
                <a:solidFill>
                  <a:schemeClr val="accent5"/>
                </a:solidFill>
              </a:rPr>
              <a:t>  if n &gt;= m: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5</a:t>
            </a:r>
            <a:r>
              <a:rPr sz="1400">
                <a:solidFill>
                  <a:schemeClr val="accent5"/>
                </a:solidFill>
              </a:rPr>
              <a:t>    m = n</a:t>
            </a:r>
            <a:endParaRPr sz="800"/>
          </a:p>
          <a:p>
            <a:pPr>
              <a:defRPr sz="800"/>
            </a:pPr>
            <a:endParaRPr sz="800"/>
          </a:p>
          <a:p>
            <a:pPr>
              <a:defRPr sz="1200">
                <a:solidFill>
                  <a:srgbClr val="FF0000"/>
                </a:solidFill>
              </a:defRPr>
            </a:pPr>
            <a:r>
              <a:t>6</a:t>
            </a:r>
            <a:r>
              <a:rPr sz="1400">
                <a:solidFill>
                  <a:schemeClr val="accent5"/>
                </a:solidFill>
              </a:rPr>
              <a:t> print m</a:t>
            </a:r>
          </a:p>
        </p:txBody>
      </p:sp>
      <p:sp>
        <p:nvSpPr>
          <p:cNvPr id="2943" name="TextBox 13"/>
          <p:cNvSpPr txBox="1"/>
          <p:nvPr/>
        </p:nvSpPr>
        <p:spPr>
          <a:xfrm>
            <a:off x="5811344" y="2838083"/>
            <a:ext cx="2329370" cy="15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t>1</a:t>
            </a:r>
            <a:r>
              <a:rPr sz="1400">
                <a:solidFill>
                  <a:schemeClr val="accent5"/>
                </a:solidFill>
              </a:rPr>
              <a:t> x = [ 1, 5, 3, 9, 2 ]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2</a:t>
            </a:r>
            <a:r>
              <a:rPr sz="1400">
                <a:solidFill>
                  <a:schemeClr val="accent5"/>
                </a:solidFill>
              </a:rPr>
              <a:t> m = x[0]</a:t>
            </a:r>
            <a:endParaRPr sz="800"/>
          </a:p>
          <a:p>
            <a:pPr>
              <a:defRPr sz="800"/>
            </a:pPr>
            <a:endParaRPr sz="800"/>
          </a:p>
          <a:p>
            <a:pPr>
              <a:defRPr sz="1200">
                <a:solidFill>
                  <a:srgbClr val="FF0000"/>
                </a:solidFill>
              </a:defRPr>
            </a:pPr>
            <a:r>
              <a:t>3</a:t>
            </a:r>
            <a:r>
              <a:rPr sz="1400">
                <a:solidFill>
                  <a:schemeClr val="accent5"/>
                </a:solidFill>
              </a:rPr>
              <a:t> for n in range(1:length(x)):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4</a:t>
            </a:r>
            <a:r>
              <a:rPr sz="1400">
                <a:solidFill>
                  <a:schemeClr val="accent5"/>
                </a:solidFill>
              </a:rPr>
              <a:t>  if x[n] &gt; m:</a:t>
            </a:r>
            <a:endParaRPr>
              <a:solidFill>
                <a:srgbClr val="000000"/>
              </a:solidFill>
            </a:endParaRPr>
          </a:p>
          <a:p>
            <a:pPr>
              <a:defRPr sz="1200">
                <a:solidFill>
                  <a:srgbClr val="FF0000"/>
                </a:solidFill>
              </a:defRPr>
            </a:pPr>
            <a:r>
              <a:t>5</a:t>
            </a:r>
            <a:r>
              <a:rPr sz="1400">
                <a:solidFill>
                  <a:schemeClr val="accent5"/>
                </a:solidFill>
              </a:rPr>
              <a:t>    m = x[n]</a:t>
            </a:r>
            <a:endParaRPr sz="800"/>
          </a:p>
          <a:p>
            <a:pPr>
              <a:defRPr sz="800"/>
            </a:pPr>
            <a:endParaRPr sz="800"/>
          </a:p>
          <a:p>
            <a:pPr>
              <a:defRPr sz="1200">
                <a:solidFill>
                  <a:srgbClr val="FF0000"/>
                </a:solidFill>
              </a:defRPr>
            </a:pPr>
            <a:r>
              <a:t>6</a:t>
            </a:r>
            <a:r>
              <a:rPr sz="1400">
                <a:solidFill>
                  <a:schemeClr val="accent5"/>
                </a:solidFill>
              </a:rPr>
              <a:t> print m</a:t>
            </a:r>
          </a:p>
        </p:txBody>
      </p:sp>
      <p:sp>
        <p:nvSpPr>
          <p:cNvPr id="2944" name="TextBox 5"/>
          <p:cNvSpPr txBox="1"/>
          <p:nvPr/>
        </p:nvSpPr>
        <p:spPr>
          <a:xfrm>
            <a:off x="609196" y="4519583"/>
            <a:ext cx="1854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945" name="TextBox 23"/>
          <p:cNvSpPr txBox="1"/>
          <p:nvPr/>
        </p:nvSpPr>
        <p:spPr>
          <a:xfrm>
            <a:off x="2934978" y="4519583"/>
            <a:ext cx="277225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Best Common Ancestor</a:t>
            </a:r>
          </a:p>
        </p:txBody>
      </p:sp>
      <p:sp>
        <p:nvSpPr>
          <p:cNvPr id="2946" name="TextBox 24"/>
          <p:cNvSpPr txBox="1"/>
          <p:nvPr/>
        </p:nvSpPr>
        <p:spPr>
          <a:xfrm>
            <a:off x="6171356" y="4523058"/>
            <a:ext cx="1530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947" name="TextBox 9"/>
          <p:cNvSpPr txBox="1"/>
          <p:nvPr/>
        </p:nvSpPr>
        <p:spPr>
          <a:xfrm>
            <a:off x="2161598" y="845503"/>
            <a:ext cx="5097250" cy="107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3"/>
              </a:rPr>
              <a:t>Identify</a:t>
            </a:r>
            <a:r>
              <a:t> the conflicting and non-conflicting changes.</a:t>
            </a:r>
          </a:p>
        </p:txBody>
      </p:sp>
      <p:sp>
        <p:nvSpPr>
          <p:cNvPr id="2948" name="TextBox 6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Rounded Rectangle 16"/>
          <p:cNvSpPr/>
          <p:nvPr/>
        </p:nvSpPr>
        <p:spPr>
          <a:xfrm>
            <a:off x="5655493" y="2409568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3" name="Rounded Rectangle 15"/>
          <p:cNvSpPr/>
          <p:nvPr/>
        </p:nvSpPr>
        <p:spPr>
          <a:xfrm>
            <a:off x="2984672" y="2409568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4" name="Rounded Rectangle 4"/>
          <p:cNvSpPr/>
          <p:nvPr/>
        </p:nvSpPr>
        <p:spPr>
          <a:xfrm>
            <a:off x="326855" y="2409568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5" name="Title 1"/>
          <p:cNvSpPr txBox="1">
            <a:spLocks noGrp="1"/>
          </p:cNvSpPr>
          <p:nvPr>
            <p:ph type="title"/>
          </p:nvPr>
        </p:nvSpPr>
        <p:spPr>
          <a:xfrm>
            <a:off x="250656" y="-167550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Practice: Identifying Changes</a:t>
            </a:r>
          </a:p>
        </p:txBody>
      </p:sp>
      <p:sp>
        <p:nvSpPr>
          <p:cNvPr id="295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97200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2957" name="Oval 28"/>
          <p:cNvSpPr/>
          <p:nvPr/>
        </p:nvSpPr>
        <p:spPr>
          <a:xfrm>
            <a:off x="1346886" y="2508418"/>
            <a:ext cx="420131" cy="420131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8" name="Oval 29"/>
          <p:cNvSpPr/>
          <p:nvPr/>
        </p:nvSpPr>
        <p:spPr>
          <a:xfrm>
            <a:off x="6688528" y="2508418"/>
            <a:ext cx="420131" cy="420131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9" name="TextBox 31"/>
          <p:cNvSpPr txBox="1"/>
          <p:nvPr/>
        </p:nvSpPr>
        <p:spPr>
          <a:xfrm>
            <a:off x="443581" y="2947632"/>
            <a:ext cx="2281940" cy="153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x = [ 1, 5, 3, 9, 2 ]</a:t>
            </a:r>
            <a:endParaRPr>
              <a:solidFill>
                <a:srgbClr val="000000"/>
              </a:solidFill>
            </a:endParaRPr>
          </a:p>
          <a:p>
            <a:pPr>
              <a:defRPr u="sng"/>
            </a:pPr>
            <a:r>
              <a:t>max</a:t>
            </a:r>
            <a:r>
              <a:rPr u="none"/>
              <a:t> = x[0]</a:t>
            </a:r>
            <a:endParaRPr sz="800"/>
          </a:p>
          <a:p>
            <a:pPr>
              <a:defRPr sz="800"/>
            </a:pPr>
            <a:endParaRPr sz="800"/>
          </a:p>
          <a:p>
            <a:r>
              <a:t>for n in x:</a:t>
            </a:r>
            <a:endParaRPr>
              <a:solidFill>
                <a:srgbClr val="000000"/>
              </a:solidFill>
            </a:endParaRPr>
          </a:p>
          <a:p>
            <a:r>
              <a:t>  if n &gt;= </a:t>
            </a:r>
            <a:r>
              <a:rPr u="sng"/>
              <a:t>max</a:t>
            </a:r>
            <a:r>
              <a:t>:</a:t>
            </a:r>
            <a:endParaRPr>
              <a:solidFill>
                <a:srgbClr val="000000"/>
              </a:solidFill>
            </a:endParaRPr>
          </a:p>
          <a:p>
            <a:r>
              <a:t>    </a:t>
            </a:r>
            <a:r>
              <a:rPr u="sng"/>
              <a:t>max</a:t>
            </a:r>
            <a:r>
              <a:t> = n</a:t>
            </a:r>
            <a:endParaRPr sz="800"/>
          </a:p>
          <a:p>
            <a:pPr>
              <a:defRPr sz="800"/>
            </a:pPr>
            <a:endParaRPr sz="800"/>
          </a:p>
          <a:p>
            <a:r>
              <a:t>print </a:t>
            </a:r>
            <a:r>
              <a:rPr u="sng"/>
              <a:t>max</a:t>
            </a:r>
          </a:p>
        </p:txBody>
      </p:sp>
      <p:sp>
        <p:nvSpPr>
          <p:cNvPr id="2960" name="Oval 27"/>
          <p:cNvSpPr/>
          <p:nvPr/>
        </p:nvSpPr>
        <p:spPr>
          <a:xfrm>
            <a:off x="3985011" y="2508418"/>
            <a:ext cx="420131" cy="420131"/>
          </a:xfrm>
          <a:prstGeom prst="ellipse">
            <a:avLst/>
          </a:prstGeom>
          <a:solidFill>
            <a:srgbClr val="7030A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1" name="TextBox 12"/>
          <p:cNvSpPr txBox="1"/>
          <p:nvPr/>
        </p:nvSpPr>
        <p:spPr>
          <a:xfrm>
            <a:off x="3086801" y="2970714"/>
            <a:ext cx="2281940" cy="15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x = [ 1, 5, 3, 9, 2 ]</a:t>
            </a:r>
            <a:endParaRPr>
              <a:solidFill>
                <a:srgbClr val="000000"/>
              </a:solidFill>
            </a:endParaRPr>
          </a:p>
          <a:p>
            <a:r>
              <a:t>m = x[0]</a:t>
            </a:r>
            <a:endParaRPr sz="800"/>
          </a:p>
          <a:p>
            <a:pPr>
              <a:defRPr sz="800"/>
            </a:pPr>
            <a:endParaRPr sz="800"/>
          </a:p>
          <a:p>
            <a:r>
              <a:t>for n in x:</a:t>
            </a:r>
            <a:endParaRPr>
              <a:solidFill>
                <a:srgbClr val="000000"/>
              </a:solidFill>
            </a:endParaRPr>
          </a:p>
          <a:p>
            <a:r>
              <a:t>  if n &gt;= m:</a:t>
            </a:r>
            <a:endParaRPr>
              <a:solidFill>
                <a:srgbClr val="000000"/>
              </a:solidFill>
            </a:endParaRPr>
          </a:p>
          <a:p>
            <a:r>
              <a:t>    m = n</a:t>
            </a:r>
            <a:endParaRPr sz="800"/>
          </a:p>
          <a:p>
            <a:pPr>
              <a:defRPr sz="800"/>
            </a:pPr>
            <a:endParaRPr sz="800"/>
          </a:p>
          <a:p>
            <a:r>
              <a:t>print m</a:t>
            </a:r>
          </a:p>
        </p:txBody>
      </p:sp>
      <p:sp>
        <p:nvSpPr>
          <p:cNvPr id="2962" name="TextBox 13"/>
          <p:cNvSpPr txBox="1"/>
          <p:nvPr/>
        </p:nvSpPr>
        <p:spPr>
          <a:xfrm>
            <a:off x="5772218" y="2970714"/>
            <a:ext cx="2281940" cy="15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x = [ 1, 5, 3, 9, 2 ]</a:t>
            </a:r>
            <a:endParaRPr>
              <a:solidFill>
                <a:srgbClr val="000000"/>
              </a:solidFill>
            </a:endParaRPr>
          </a:p>
          <a:p>
            <a:r>
              <a:t>m = x[0]</a:t>
            </a:r>
            <a:endParaRPr sz="800"/>
          </a:p>
          <a:p>
            <a:pPr>
              <a:defRPr sz="800"/>
            </a:pPr>
            <a:endParaRPr sz="800"/>
          </a:p>
          <a:p>
            <a:r>
              <a:t>for n in </a:t>
            </a:r>
            <a:r>
              <a:rPr u="sng"/>
              <a:t>range(1:length(x))</a:t>
            </a:r>
            <a:r>
              <a:t>:</a:t>
            </a:r>
            <a:endParaRPr>
              <a:solidFill>
                <a:srgbClr val="000000"/>
              </a:solidFill>
            </a:endParaRPr>
          </a:p>
          <a:p>
            <a:r>
              <a:t>  if </a:t>
            </a:r>
            <a:r>
              <a:rPr u="sng"/>
              <a:t>x[n] &gt; m</a:t>
            </a:r>
            <a:r>
              <a:t>:</a:t>
            </a:r>
            <a:endParaRPr>
              <a:solidFill>
                <a:srgbClr val="000000"/>
              </a:solidFill>
            </a:endParaRPr>
          </a:p>
          <a:p>
            <a:r>
              <a:t>    m = </a:t>
            </a:r>
            <a:r>
              <a:rPr u="sng"/>
              <a:t>x[n]</a:t>
            </a:r>
            <a:endParaRPr sz="800" u="sng"/>
          </a:p>
          <a:p>
            <a:pPr>
              <a:defRPr sz="800"/>
            </a:pPr>
            <a:endParaRPr sz="800" u="sng"/>
          </a:p>
          <a:p>
            <a:r>
              <a:t>print m</a:t>
            </a:r>
          </a:p>
        </p:txBody>
      </p:sp>
      <p:sp>
        <p:nvSpPr>
          <p:cNvPr id="2963" name="TextBox 5"/>
          <p:cNvSpPr txBox="1"/>
          <p:nvPr/>
        </p:nvSpPr>
        <p:spPr>
          <a:xfrm>
            <a:off x="627082" y="4716433"/>
            <a:ext cx="1854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2964" name="TextBox 23"/>
          <p:cNvSpPr txBox="1"/>
          <p:nvPr/>
        </p:nvSpPr>
        <p:spPr>
          <a:xfrm>
            <a:off x="2801271" y="4716433"/>
            <a:ext cx="277225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Best Common Ancestor</a:t>
            </a:r>
          </a:p>
        </p:txBody>
      </p:sp>
      <p:sp>
        <p:nvSpPr>
          <p:cNvPr id="2965" name="TextBox 24"/>
          <p:cNvSpPr txBox="1"/>
          <p:nvPr/>
        </p:nvSpPr>
        <p:spPr>
          <a:xfrm>
            <a:off x="6132229" y="4699311"/>
            <a:ext cx="153003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sp>
        <p:nvSpPr>
          <p:cNvPr id="2966" name="TextBox 9"/>
          <p:cNvSpPr txBox="1"/>
          <p:nvPr/>
        </p:nvSpPr>
        <p:spPr>
          <a:xfrm>
            <a:off x="783823" y="1026261"/>
            <a:ext cx="6879061" cy="1077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t>Non-conflicting changes highlighted in blue, conflicting changes in 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Sync with Upstream Main</a:t>
            </a:r>
          </a:p>
        </p:txBody>
      </p:sp>
      <p:pic>
        <p:nvPicPr>
          <p:cNvPr id="297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508000"/>
            <a:ext cx="2062533" cy="1149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7" y="2037862"/>
            <a:ext cx="2111286" cy="1067777"/>
          </a:xfrm>
          <a:prstGeom prst="rect">
            <a:avLst/>
          </a:prstGeom>
          <a:ln w="12700">
            <a:miter lim="400000"/>
          </a:ln>
        </p:spPr>
      </p:pic>
      <p:sp>
        <p:nvSpPr>
          <p:cNvPr id="2974" name="TextBox 9"/>
          <p:cNvSpPr txBox="1"/>
          <p:nvPr/>
        </p:nvSpPr>
        <p:spPr>
          <a:xfrm rot="20843729">
            <a:off x="137967" y="1300455"/>
            <a:ext cx="3054736" cy="119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1. </a:t>
            </a:r>
            <a:r>
              <a:rPr b="1">
                <a:solidFill>
                  <a:srgbClr val="0070C0"/>
                </a:solidFill>
              </a:rPr>
              <a:t>switch</a:t>
            </a:r>
            <a:r>
              <a:rPr>
                <a:solidFill>
                  <a:srgbClr val="000000"/>
                </a:solidFill>
              </a:rPr>
              <a:t> to main</a:t>
            </a:r>
          </a:p>
          <a:p>
            <a:pPr>
              <a:defRPr sz="18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2. </a:t>
            </a:r>
            <a:r>
              <a:rPr b="1">
                <a:solidFill>
                  <a:srgbClr val="0070C0"/>
                </a:solidFill>
              </a:rPr>
              <a:t>pull</a:t>
            </a:r>
            <a:r>
              <a:rPr>
                <a:solidFill>
                  <a:srgbClr val="000000"/>
                </a:solidFill>
              </a:rPr>
              <a:t> from upstream</a:t>
            </a:r>
          </a:p>
          <a:p>
            <a:pPr>
              <a:defRPr sz="18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3. </a:t>
            </a:r>
            <a:r>
              <a:rPr b="1">
                <a:solidFill>
                  <a:srgbClr val="0070C0"/>
                </a:solidFill>
              </a:rPr>
              <a:t>push</a:t>
            </a:r>
            <a:r>
              <a:rPr>
                <a:solidFill>
                  <a:srgbClr val="000000"/>
                </a:solidFill>
              </a:rPr>
              <a:t> to origin</a:t>
            </a:r>
          </a:p>
        </p:txBody>
      </p:sp>
      <p:sp>
        <p:nvSpPr>
          <p:cNvPr id="2975" name="TextBox 4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Resolving a Merge Conflict</a:t>
            </a:r>
          </a:p>
        </p:txBody>
      </p:sp>
      <p:sp>
        <p:nvSpPr>
          <p:cNvPr id="2980" name="Straight Connector 4"/>
          <p:cNvSpPr/>
          <p:nvPr/>
        </p:nvSpPr>
        <p:spPr>
          <a:xfrm>
            <a:off x="1660271" y="1277417"/>
            <a:ext cx="1559011" cy="1"/>
          </a:xfrm>
          <a:prstGeom prst="line">
            <a:avLst/>
          </a:prstGeom>
          <a:ln w="31750">
            <a:solidFill>
              <a:srgbClr val="003A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1" name="Oval 5"/>
          <p:cNvSpPr/>
          <p:nvPr/>
        </p:nvSpPr>
        <p:spPr>
          <a:xfrm>
            <a:off x="1524348" y="1141493"/>
            <a:ext cx="271849" cy="271849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2" name="Oval 6"/>
          <p:cNvSpPr/>
          <p:nvPr/>
        </p:nvSpPr>
        <p:spPr>
          <a:xfrm>
            <a:off x="2492293" y="1141493"/>
            <a:ext cx="271849" cy="271849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3" name="Oval 7"/>
          <p:cNvSpPr/>
          <p:nvPr/>
        </p:nvSpPr>
        <p:spPr>
          <a:xfrm>
            <a:off x="2947434" y="1141493"/>
            <a:ext cx="271849" cy="271849"/>
          </a:xfrm>
          <a:prstGeom prst="ellipse">
            <a:avLst/>
          </a:prstGeom>
          <a:solidFill>
            <a:srgbClr val="00B050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4" name="TextBox 12"/>
          <p:cNvSpPr txBox="1"/>
          <p:nvPr/>
        </p:nvSpPr>
        <p:spPr>
          <a:xfrm>
            <a:off x="966722" y="748758"/>
            <a:ext cx="409393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r>
              <a:t>Time</a:t>
            </a:r>
          </a:p>
        </p:txBody>
      </p:sp>
      <p:sp>
        <p:nvSpPr>
          <p:cNvPr id="2985" name="Straight Arrow Connector 14"/>
          <p:cNvSpPr/>
          <p:nvPr/>
        </p:nvSpPr>
        <p:spPr>
          <a:xfrm>
            <a:off x="1419857" y="879564"/>
            <a:ext cx="3294937" cy="1"/>
          </a:xfrm>
          <a:prstGeom prst="line">
            <a:avLst/>
          </a:prstGeom>
          <a:ln>
            <a:solidFill>
              <a:srgbClr val="003A53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86" name="TextBox 15"/>
          <p:cNvSpPr txBox="1"/>
          <p:nvPr/>
        </p:nvSpPr>
        <p:spPr>
          <a:xfrm>
            <a:off x="648987" y="1046584"/>
            <a:ext cx="764789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main</a:t>
            </a:r>
          </a:p>
        </p:txBody>
      </p:sp>
      <p:grpSp>
        <p:nvGrpSpPr>
          <p:cNvPr id="2990" name="Group 62"/>
          <p:cNvGrpSpPr/>
          <p:nvPr/>
        </p:nvGrpSpPr>
        <p:grpSpPr>
          <a:xfrm>
            <a:off x="2014665" y="1392570"/>
            <a:ext cx="1693525" cy="635802"/>
            <a:chOff x="0" y="0"/>
            <a:chExt cx="1693524" cy="635800"/>
          </a:xfrm>
        </p:grpSpPr>
        <p:sp>
          <p:nvSpPr>
            <p:cNvPr id="2987" name="Oval 17"/>
            <p:cNvSpPr/>
            <p:nvPr/>
          </p:nvSpPr>
          <p:spPr>
            <a:xfrm>
              <a:off x="1421676" y="293642"/>
              <a:ext cx="271849" cy="271849"/>
            </a:xfrm>
            <a:prstGeom prst="ellipse">
              <a:avLst/>
            </a:prstGeom>
            <a:solidFill>
              <a:srgbClr val="00B0F0"/>
            </a:solidFill>
            <a:ln w="25400" cap="flat">
              <a:solidFill>
                <a:srgbClr val="08637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8" name="Curved Connector 26"/>
            <p:cNvSpPr/>
            <p:nvPr/>
          </p:nvSpPr>
          <p:spPr>
            <a:xfrm rot="16200000" flipH="1">
              <a:off x="1042223" y="50112"/>
              <a:ext cx="429567" cy="3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989" name="TextBox 31"/>
            <p:cNvSpPr txBox="1"/>
            <p:nvPr/>
          </p:nvSpPr>
          <p:spPr>
            <a:xfrm>
              <a:off x="0" y="198732"/>
              <a:ext cx="1036102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hasPig</a:t>
              </a:r>
            </a:p>
          </p:txBody>
        </p:sp>
      </p:grpSp>
      <p:sp>
        <p:nvSpPr>
          <p:cNvPr id="2991" name="Oval 33"/>
          <p:cNvSpPr/>
          <p:nvPr/>
        </p:nvSpPr>
        <p:spPr>
          <a:xfrm>
            <a:off x="3755202" y="1123364"/>
            <a:ext cx="271849" cy="271849"/>
          </a:xfrm>
          <a:prstGeom prst="ellipse">
            <a:avLst/>
          </a:prstGeom>
          <a:solidFill>
            <a:srgbClr val="FF85FF"/>
          </a:solidFill>
          <a:ln w="25400">
            <a:solidFill>
              <a:srgbClr val="08637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2" name="Straight Connector 34"/>
          <p:cNvSpPr/>
          <p:nvPr/>
        </p:nvSpPr>
        <p:spPr>
          <a:xfrm flipV="1">
            <a:off x="3219282" y="1259288"/>
            <a:ext cx="535921" cy="2056"/>
          </a:xfrm>
          <a:prstGeom prst="line">
            <a:avLst/>
          </a:prstGeom>
          <a:ln w="31750">
            <a:solidFill>
              <a:srgbClr val="003A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3" name="Oval 35"/>
          <p:cNvSpPr/>
          <p:nvPr/>
        </p:nvSpPr>
        <p:spPr>
          <a:xfrm>
            <a:off x="4300151" y="1669774"/>
            <a:ext cx="271849" cy="271849"/>
          </a:xfrm>
          <a:prstGeom prst="ellipse">
            <a:avLst/>
          </a:prstGeom>
          <a:solidFill>
            <a:srgbClr val="FF85FF"/>
          </a:solidFill>
          <a:ln w="25400">
            <a:solidFill>
              <a:srgbClr val="00B0F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4" name="Straight Connector 36"/>
          <p:cNvSpPr/>
          <p:nvPr/>
        </p:nvSpPr>
        <p:spPr>
          <a:xfrm flipV="1">
            <a:off x="3701195" y="1824142"/>
            <a:ext cx="607188" cy="2"/>
          </a:xfrm>
          <a:prstGeom prst="line">
            <a:avLst/>
          </a:prstGeom>
          <a:ln w="31750">
            <a:solidFill>
              <a:srgbClr val="003A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5" name="Oval 40"/>
          <p:cNvSpPr/>
          <p:nvPr/>
        </p:nvSpPr>
        <p:spPr>
          <a:xfrm>
            <a:off x="4345701" y="1723502"/>
            <a:ext cx="166157" cy="166157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85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6" name="Straight Connector 41"/>
          <p:cNvSpPr/>
          <p:nvPr/>
        </p:nvSpPr>
        <p:spPr>
          <a:xfrm>
            <a:off x="3987239" y="1355402"/>
            <a:ext cx="360955" cy="372627"/>
          </a:xfrm>
          <a:prstGeom prst="line">
            <a:avLst/>
          </a:prstGeom>
          <a:ln w="31750">
            <a:solidFill>
              <a:srgbClr val="003A5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7" name="Rounded Rectangle 89"/>
          <p:cNvSpPr/>
          <p:nvPr/>
        </p:nvSpPr>
        <p:spPr>
          <a:xfrm>
            <a:off x="5637595" y="2224446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8" name="Rounded Rectangle 90"/>
          <p:cNvSpPr/>
          <p:nvPr/>
        </p:nvSpPr>
        <p:spPr>
          <a:xfrm>
            <a:off x="2966773" y="2224446"/>
            <a:ext cx="2420810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9" name="Rounded Rectangle 91"/>
          <p:cNvSpPr/>
          <p:nvPr/>
        </p:nvSpPr>
        <p:spPr>
          <a:xfrm>
            <a:off x="308956" y="2224446"/>
            <a:ext cx="2416787" cy="2310071"/>
          </a:xfrm>
          <a:prstGeom prst="roundRect">
            <a:avLst>
              <a:gd name="adj" fmla="val 9521"/>
            </a:avLst>
          </a:prstGeom>
          <a:solidFill>
            <a:srgbClr val="FFFFD8"/>
          </a:solidFill>
          <a:ln w="25400">
            <a:solidFill>
              <a:srgbClr val="9AAB9B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0" name="Oval 93"/>
          <p:cNvSpPr/>
          <p:nvPr/>
        </p:nvSpPr>
        <p:spPr>
          <a:xfrm>
            <a:off x="1328987" y="2323295"/>
            <a:ext cx="420131" cy="420132"/>
          </a:xfrm>
          <a:prstGeom prst="ellipse">
            <a:avLst/>
          </a:prstGeom>
          <a:solidFill>
            <a:srgbClr val="00B0F0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1" name="Oval 94"/>
          <p:cNvSpPr/>
          <p:nvPr/>
        </p:nvSpPr>
        <p:spPr>
          <a:xfrm>
            <a:off x="6670630" y="2323295"/>
            <a:ext cx="420131" cy="420132"/>
          </a:xfrm>
          <a:prstGeom prst="ellipse">
            <a:avLst/>
          </a:prstGeom>
          <a:solidFill>
            <a:srgbClr val="FF85FF"/>
          </a:solidFill>
          <a:ln w="25400">
            <a:solidFill>
              <a:schemeClr val="accent5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2" name="TextBox 95"/>
          <p:cNvSpPr txBox="1"/>
          <p:nvPr/>
        </p:nvSpPr>
        <p:spPr>
          <a:xfrm>
            <a:off x="402106" y="2737453"/>
            <a:ext cx="2429877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/>
            </a:pPr>
            <a:r>
              <a:t>And on that farm, he had a </a:t>
            </a:r>
            <a:r>
              <a:rPr u="sng"/>
              <a:t>pig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a </a:t>
            </a:r>
            <a:r>
              <a:rPr u="sng"/>
              <a:t>oink oink</a:t>
            </a:r>
            <a:r>
              <a:t>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a </a:t>
            </a:r>
            <a:r>
              <a:rPr u="sng"/>
              <a:t>oink oink</a:t>
            </a:r>
            <a:r>
              <a:t> there</a:t>
            </a:r>
          </a:p>
        </p:txBody>
      </p:sp>
      <p:sp>
        <p:nvSpPr>
          <p:cNvPr id="3003" name="TextBox 96"/>
          <p:cNvSpPr txBox="1"/>
          <p:nvPr/>
        </p:nvSpPr>
        <p:spPr>
          <a:xfrm>
            <a:off x="3068902" y="2737453"/>
            <a:ext cx="2362033" cy="168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/>
            </a:pPr>
            <a:r>
              <a:t>Old MacDonald had a farm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on that farm, he had a </a:t>
            </a:r>
            <a:r>
              <a:rPr u="sng"/>
              <a:t>piglet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</a:t>
            </a:r>
            <a:r>
              <a:rPr u="sng"/>
              <a:t>an oink oin</a:t>
            </a:r>
            <a:r>
              <a:t>k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</a:t>
            </a:r>
            <a:r>
              <a:rPr u="sng"/>
              <a:t>an oink oink</a:t>
            </a:r>
            <a:r>
              <a:t> there</a:t>
            </a:r>
          </a:p>
        </p:txBody>
      </p:sp>
      <p:sp>
        <p:nvSpPr>
          <p:cNvPr id="3004" name="TextBox 97"/>
          <p:cNvSpPr txBox="1"/>
          <p:nvPr/>
        </p:nvSpPr>
        <p:spPr>
          <a:xfrm>
            <a:off x="5739725" y="2751727"/>
            <a:ext cx="2433900" cy="1864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on that farm, he had a cow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With a moo moo 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r>
              <a:t>And a moo moo there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/>
          </a:p>
          <a:p>
            <a:pPr>
              <a:defRPr sz="1200">
                <a:solidFill>
                  <a:srgbClr val="000000"/>
                </a:solidFill>
              </a:defRPr>
            </a:pPr>
            <a:r>
              <a:t>Old MacDonald had a farm</a:t>
            </a:r>
          </a:p>
          <a:p>
            <a:pPr>
              <a:defRPr sz="1200"/>
            </a:pPr>
            <a:r>
              <a:t>And on that farm, he had a </a:t>
            </a:r>
            <a:r>
              <a:rPr u="sng"/>
              <a:t>piglet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With </a:t>
            </a:r>
            <a:r>
              <a:rPr u="sng"/>
              <a:t>an oinky oink</a:t>
            </a:r>
            <a:r>
              <a:t> here</a:t>
            </a:r>
            <a:endParaRPr>
              <a:solidFill>
                <a:srgbClr val="000000"/>
              </a:solidFill>
            </a:endParaRPr>
          </a:p>
          <a:p>
            <a:pPr>
              <a:defRPr sz="1200"/>
            </a:pPr>
            <a:r>
              <a:t>And </a:t>
            </a:r>
            <a:r>
              <a:rPr u="sng"/>
              <a:t>an oinky oink</a:t>
            </a:r>
            <a:r>
              <a:t> there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05" name="TextBox 98"/>
          <p:cNvSpPr txBox="1"/>
          <p:nvPr/>
        </p:nvSpPr>
        <p:spPr>
          <a:xfrm>
            <a:off x="621102" y="4505826"/>
            <a:ext cx="1854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Feature Branch</a:t>
            </a:r>
          </a:p>
        </p:txBody>
      </p:sp>
      <p:sp>
        <p:nvSpPr>
          <p:cNvPr id="3006" name="TextBox 99"/>
          <p:cNvSpPr txBox="1"/>
          <p:nvPr/>
        </p:nvSpPr>
        <p:spPr>
          <a:xfrm>
            <a:off x="6022730" y="4498966"/>
            <a:ext cx="153003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Main Branch</a:t>
            </a:r>
          </a:p>
        </p:txBody>
      </p:sp>
      <p:grpSp>
        <p:nvGrpSpPr>
          <p:cNvPr id="3009" name="Group 22"/>
          <p:cNvGrpSpPr/>
          <p:nvPr/>
        </p:nvGrpSpPr>
        <p:grpSpPr>
          <a:xfrm>
            <a:off x="3974758" y="2327817"/>
            <a:ext cx="420131" cy="420131"/>
            <a:chOff x="0" y="0"/>
            <a:chExt cx="420130" cy="420130"/>
          </a:xfrm>
        </p:grpSpPr>
        <p:sp>
          <p:nvSpPr>
            <p:cNvPr id="3007" name="Oval 71"/>
            <p:cNvSpPr/>
            <p:nvPr/>
          </p:nvSpPr>
          <p:spPr>
            <a:xfrm>
              <a:off x="-1" y="-1"/>
              <a:ext cx="420132" cy="420132"/>
            </a:xfrm>
            <a:prstGeom prst="ellipse">
              <a:avLst/>
            </a:prstGeom>
            <a:solidFill>
              <a:srgbClr val="FF85FF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8" name="Oval 75"/>
            <p:cNvSpPr/>
            <p:nvPr/>
          </p:nvSpPr>
          <p:spPr>
            <a:xfrm>
              <a:off x="70115" y="74140"/>
              <a:ext cx="271849" cy="271849"/>
            </a:xfrm>
            <a:prstGeom prst="ellipse">
              <a:avLst/>
            </a:prstGeom>
            <a:solidFill>
              <a:srgbClr val="00B0F0"/>
            </a:solidFill>
            <a:ln w="25400" cap="flat">
              <a:solidFill>
                <a:srgbClr val="FF85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10" name="Left Arrow 24"/>
          <p:cNvSpPr/>
          <p:nvPr/>
        </p:nvSpPr>
        <p:spPr>
          <a:xfrm>
            <a:off x="5382230" y="3816336"/>
            <a:ext cx="374977" cy="3621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1" name="Left Arrow 101"/>
          <p:cNvSpPr/>
          <p:nvPr/>
        </p:nvSpPr>
        <p:spPr>
          <a:xfrm rot="10800000">
            <a:off x="2220720" y="4064058"/>
            <a:ext cx="851700" cy="3621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2" name="TextBox 102"/>
          <p:cNvSpPr txBox="1"/>
          <p:nvPr/>
        </p:nvSpPr>
        <p:spPr>
          <a:xfrm>
            <a:off x="3229844" y="4490665"/>
            <a:ext cx="175588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t>Merged Result</a:t>
            </a:r>
          </a:p>
        </p:txBody>
      </p:sp>
      <p:sp>
        <p:nvSpPr>
          <p:cNvPr id="3013" name="TextBox 103"/>
          <p:cNvSpPr txBox="1"/>
          <p:nvPr/>
        </p:nvSpPr>
        <p:spPr>
          <a:xfrm rot="21141174">
            <a:off x="4892457" y="247042"/>
            <a:ext cx="2843674" cy="157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Upstream changes are merged </a:t>
            </a:r>
            <a:r>
              <a:rPr b="1"/>
              <a:t>from main into your feature branch.</a:t>
            </a:r>
          </a:p>
        </p:txBody>
      </p:sp>
      <p:sp>
        <p:nvSpPr>
          <p:cNvPr id="3014" name="Left Arrow 2"/>
          <p:cNvSpPr/>
          <p:nvPr/>
        </p:nvSpPr>
        <p:spPr>
          <a:xfrm>
            <a:off x="5382230" y="4091025"/>
            <a:ext cx="379468" cy="3621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5" name="TextBox 18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51" y="857106"/>
            <a:ext cx="5666893" cy="3985618"/>
          </a:xfrm>
          <a:prstGeom prst="rect">
            <a:avLst/>
          </a:prstGeom>
          <a:ln w="12700">
            <a:miter lim="400000"/>
          </a:ln>
        </p:spPr>
      </p:pic>
      <p:sp>
        <p:nvSpPr>
          <p:cNvPr id="3020" name="Title 1"/>
          <p:cNvSpPr txBox="1">
            <a:spLocks noGrp="1"/>
          </p:cNvSpPr>
          <p:nvPr>
            <p:ph type="title"/>
          </p:nvPr>
        </p:nvSpPr>
        <p:spPr>
          <a:xfrm>
            <a:off x="250656" y="-142837"/>
            <a:ext cx="7830664" cy="857401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Raw Merge Conflicts</a:t>
            </a:r>
          </a:p>
        </p:txBody>
      </p:sp>
      <p:grpSp>
        <p:nvGrpSpPr>
          <p:cNvPr id="3026" name="Group 30"/>
          <p:cNvGrpSpPr/>
          <p:nvPr/>
        </p:nvGrpSpPr>
        <p:grpSpPr>
          <a:xfrm>
            <a:off x="-56509" y="1785258"/>
            <a:ext cx="2750181" cy="2429218"/>
            <a:chOff x="0" y="0"/>
            <a:chExt cx="2750180" cy="2429217"/>
          </a:xfrm>
        </p:grpSpPr>
        <p:sp>
          <p:nvSpPr>
            <p:cNvPr id="3021" name="Rounded Rectangle 10"/>
            <p:cNvSpPr/>
            <p:nvPr/>
          </p:nvSpPr>
          <p:spPr>
            <a:xfrm>
              <a:off x="1894061" y="0"/>
              <a:ext cx="831004" cy="15802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39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2" name="Rounded Rectangle 11"/>
            <p:cNvSpPr/>
            <p:nvPr/>
          </p:nvSpPr>
          <p:spPr>
            <a:xfrm>
              <a:off x="1894060" y="2271190"/>
              <a:ext cx="856121" cy="15802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39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3" name="TextBox 13"/>
            <p:cNvSpPr txBox="1"/>
            <p:nvPr/>
          </p:nvSpPr>
          <p:spPr>
            <a:xfrm rot="21400941">
              <a:off x="33190" y="733239"/>
              <a:ext cx="1583855" cy="1192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“Chevrons”</a:t>
              </a:r>
            </a:p>
            <a:p>
              <a:pPr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  &lt;&lt;&lt;&lt;&lt;&lt;</a:t>
              </a:r>
            </a:p>
            <a:p>
              <a:pPr>
                <a:defRPr sz="1800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  &gt;&gt;&gt;&gt;&gt;&gt;</a:t>
              </a:r>
            </a:p>
          </p:txBody>
        </p:sp>
        <p:sp>
          <p:nvSpPr>
            <p:cNvPr id="3024" name="Curved Connector 15"/>
            <p:cNvSpPr/>
            <p:nvPr/>
          </p:nvSpPr>
          <p:spPr>
            <a:xfrm rot="16200000">
              <a:off x="1090721" y="356243"/>
              <a:ext cx="1080569" cy="52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25" name="Curved Connector 16"/>
            <p:cNvSpPr/>
            <p:nvPr/>
          </p:nvSpPr>
          <p:spPr>
            <a:xfrm rot="16200000" flipH="1">
              <a:off x="999735" y="1455879"/>
              <a:ext cx="1262541" cy="52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033" name="Group 29"/>
          <p:cNvGrpSpPr/>
          <p:nvPr/>
        </p:nvGrpSpPr>
        <p:grpSpPr>
          <a:xfrm>
            <a:off x="1840141" y="1926221"/>
            <a:ext cx="4771475" cy="2350507"/>
            <a:chOff x="0" y="0"/>
            <a:chExt cx="4771473" cy="2350505"/>
          </a:xfrm>
        </p:grpSpPr>
        <p:sp>
          <p:nvSpPr>
            <p:cNvPr id="3027" name="Rounded Rectangle 6"/>
            <p:cNvSpPr/>
            <p:nvPr/>
          </p:nvSpPr>
          <p:spPr>
            <a:xfrm>
              <a:off x="1" y="53712"/>
              <a:ext cx="3775244" cy="546101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2539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8" name="Rounded Rectangle 7"/>
            <p:cNvSpPr/>
            <p:nvPr/>
          </p:nvSpPr>
          <p:spPr>
            <a:xfrm>
              <a:off x="0" y="1558252"/>
              <a:ext cx="3775244" cy="546101"/>
            </a:xfrm>
            <a:prstGeom prst="roundRect">
              <a:avLst>
                <a:gd name="adj" fmla="val 16667"/>
              </a:avLst>
            </a:prstGeom>
            <a:solidFill>
              <a:srgbClr val="FF85FF">
                <a:alpha val="2539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9" name="TextBox 8"/>
            <p:cNvSpPr txBox="1"/>
            <p:nvPr/>
          </p:nvSpPr>
          <p:spPr>
            <a:xfrm rot="262427">
              <a:off x="3515941" y="26948"/>
              <a:ext cx="738220" cy="82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Feature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800">
                  <a:solidFill>
                    <a:srgbClr val="FFFFFF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Branch</a:t>
              </a:r>
            </a:p>
          </p:txBody>
        </p:sp>
        <p:sp>
          <p:nvSpPr>
            <p:cNvPr id="3030" name="TextBox 9"/>
            <p:cNvSpPr txBox="1"/>
            <p:nvPr/>
          </p:nvSpPr>
          <p:spPr>
            <a:xfrm rot="21445778">
              <a:off x="3595262" y="1510102"/>
              <a:ext cx="722790" cy="82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main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800">
                  <a:solidFill>
                    <a:srgbClr val="FFFFFF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Branch</a:t>
              </a:r>
            </a:p>
          </p:txBody>
        </p:sp>
        <p:sp>
          <p:nvSpPr>
            <p:cNvPr id="3031" name="Rounded Rectangle 25"/>
            <p:cNvSpPr/>
            <p:nvPr/>
          </p:nvSpPr>
          <p:spPr>
            <a:xfrm>
              <a:off x="13647" y="807684"/>
              <a:ext cx="3775245" cy="546101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2539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2" name="TextBox 26"/>
            <p:cNvSpPr txBox="1"/>
            <p:nvPr/>
          </p:nvSpPr>
          <p:spPr>
            <a:xfrm>
              <a:off x="3450324" y="788852"/>
              <a:ext cx="1321150" cy="82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>
                  <a:solidFill>
                    <a:srgbClr val="FFFFFF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Best Common</a:t>
              </a:r>
              <a:endParaRPr>
                <a:solidFill>
                  <a:srgbClr val="000000"/>
                </a:solidFill>
              </a:endParaRPr>
            </a:p>
            <a:p>
              <a:pPr>
                <a:defRPr sz="1800">
                  <a:solidFill>
                    <a:srgbClr val="FFFFFF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Ancestor</a:t>
              </a:r>
            </a:p>
          </p:txBody>
        </p:sp>
      </p:grpSp>
      <p:sp>
        <p:nvSpPr>
          <p:cNvPr id="3034" name="TextBox 5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6" grpId="2" animBg="1" advAuto="0"/>
      <p:bldP spid="3033" grpId="1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6" y="887562"/>
            <a:ext cx="8931766" cy="3746139"/>
          </a:xfrm>
          <a:prstGeom prst="rect">
            <a:avLst/>
          </a:prstGeom>
          <a:ln w="12700">
            <a:miter lim="400000"/>
          </a:ln>
        </p:spPr>
      </p:pic>
      <p:sp>
        <p:nvSpPr>
          <p:cNvPr id="3039" name="Title 1"/>
          <p:cNvSpPr txBox="1">
            <a:spLocks noGrp="1"/>
          </p:cNvSpPr>
          <p:nvPr>
            <p:ph type="title"/>
          </p:nvPr>
        </p:nvSpPr>
        <p:spPr>
          <a:xfrm>
            <a:off x="250656" y="-105765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Using a Graphical Merge Tool (e.g. Meld)</a:t>
            </a:r>
          </a:p>
        </p:txBody>
      </p:sp>
      <p:grpSp>
        <p:nvGrpSpPr>
          <p:cNvPr id="3042" name="Rounded Rectangle 7"/>
          <p:cNvGrpSpPr/>
          <p:nvPr/>
        </p:nvGrpSpPr>
        <p:grpSpPr>
          <a:xfrm>
            <a:off x="464727" y="4016978"/>
            <a:ext cx="2418348" cy="464989"/>
            <a:chOff x="0" y="0"/>
            <a:chExt cx="2418346" cy="464987"/>
          </a:xfrm>
        </p:grpSpPr>
        <p:sp>
          <p:nvSpPr>
            <p:cNvPr id="3040" name="Rounded Rectangle"/>
            <p:cNvSpPr/>
            <p:nvPr/>
          </p:nvSpPr>
          <p:spPr>
            <a:xfrm>
              <a:off x="0" y="0"/>
              <a:ext cx="2418347" cy="46498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25400" cap="flat">
              <a:solidFill>
                <a:srgbClr val="9AAB9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1" name="Feature Branch"/>
            <p:cNvSpPr txBox="1"/>
            <p:nvPr/>
          </p:nvSpPr>
          <p:spPr>
            <a:xfrm>
              <a:off x="81119" y="13959"/>
              <a:ext cx="225611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Feature Branch</a:t>
              </a:r>
            </a:p>
          </p:txBody>
        </p:sp>
      </p:grpSp>
      <p:grpSp>
        <p:nvGrpSpPr>
          <p:cNvPr id="3045" name="Rounded Rectangle 8"/>
          <p:cNvGrpSpPr/>
          <p:nvPr/>
        </p:nvGrpSpPr>
        <p:grpSpPr>
          <a:xfrm>
            <a:off x="6066125" y="4016978"/>
            <a:ext cx="2418348" cy="464989"/>
            <a:chOff x="0" y="0"/>
            <a:chExt cx="2418346" cy="464987"/>
          </a:xfrm>
        </p:grpSpPr>
        <p:sp>
          <p:nvSpPr>
            <p:cNvPr id="3043" name="Rounded Rectangle"/>
            <p:cNvSpPr/>
            <p:nvPr/>
          </p:nvSpPr>
          <p:spPr>
            <a:xfrm>
              <a:off x="0" y="0"/>
              <a:ext cx="2418347" cy="464988"/>
            </a:xfrm>
            <a:prstGeom prst="roundRect">
              <a:avLst>
                <a:gd name="adj" fmla="val 16667"/>
              </a:avLst>
            </a:prstGeom>
            <a:solidFill>
              <a:srgbClr val="FF85FF"/>
            </a:solidFill>
            <a:ln w="25400" cap="flat">
              <a:solidFill>
                <a:srgbClr val="9AAB9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4" name="Main Branch"/>
            <p:cNvSpPr txBox="1"/>
            <p:nvPr/>
          </p:nvSpPr>
          <p:spPr>
            <a:xfrm>
              <a:off x="81119" y="13959"/>
              <a:ext cx="225611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Main Branch</a:t>
              </a:r>
            </a:p>
          </p:txBody>
        </p:sp>
      </p:grpSp>
      <p:grpSp>
        <p:nvGrpSpPr>
          <p:cNvPr id="3048" name="Rounded Rectangle 9"/>
          <p:cNvGrpSpPr/>
          <p:nvPr/>
        </p:nvGrpSpPr>
        <p:grpSpPr>
          <a:xfrm>
            <a:off x="3262695" y="3853137"/>
            <a:ext cx="2418348" cy="792669"/>
            <a:chOff x="0" y="0"/>
            <a:chExt cx="2418346" cy="792668"/>
          </a:xfrm>
        </p:grpSpPr>
        <p:sp>
          <p:nvSpPr>
            <p:cNvPr id="3046" name="Rounded Rectangle"/>
            <p:cNvSpPr/>
            <p:nvPr/>
          </p:nvSpPr>
          <p:spPr>
            <a:xfrm>
              <a:off x="0" y="22895"/>
              <a:ext cx="2418347" cy="74687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25400" cap="flat">
              <a:solidFill>
                <a:srgbClr val="9AAB9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47" name="Ancestor /…"/>
            <p:cNvSpPr txBox="1"/>
            <p:nvPr/>
          </p:nvSpPr>
          <p:spPr>
            <a:xfrm>
              <a:off x="94880" y="0"/>
              <a:ext cx="2228588" cy="792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</a:defRPr>
              </a:pPr>
              <a:r>
                <a:t>Ancestor / </a:t>
              </a:r>
            </a:p>
            <a:p>
              <a:pPr algn="ctr">
                <a:defRPr sz="2400">
                  <a:solidFill>
                    <a:srgbClr val="FFFFFF"/>
                  </a:solidFill>
                </a:defRPr>
              </a:pPr>
              <a:r>
                <a:t>Result</a:t>
              </a:r>
            </a:p>
          </p:txBody>
        </p:sp>
      </p:grpSp>
      <p:sp>
        <p:nvSpPr>
          <p:cNvPr id="3049" name="Rounded Rectangle 10"/>
          <p:cNvSpPr/>
          <p:nvPr/>
        </p:nvSpPr>
        <p:spPr>
          <a:xfrm>
            <a:off x="1760039" y="2119877"/>
            <a:ext cx="448120" cy="184880"/>
          </a:xfrm>
          <a:prstGeom prst="roundRect">
            <a:avLst>
              <a:gd name="adj" fmla="val 16667"/>
            </a:avLst>
          </a:prstGeom>
          <a:solidFill>
            <a:srgbClr val="FFFF00">
              <a:alpha val="25391"/>
            </a:srgbClr>
          </a:solidFill>
          <a:ln w="25400">
            <a:solidFill>
              <a:srgbClr val="FFFF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0" name="Rounded Rectangle 11"/>
          <p:cNvSpPr/>
          <p:nvPr/>
        </p:nvSpPr>
        <p:spPr>
          <a:xfrm>
            <a:off x="7810758" y="2102702"/>
            <a:ext cx="520572" cy="184881"/>
          </a:xfrm>
          <a:prstGeom prst="roundRect">
            <a:avLst>
              <a:gd name="adj" fmla="val 16667"/>
            </a:avLst>
          </a:prstGeom>
          <a:solidFill>
            <a:srgbClr val="FFFF00">
              <a:alpha val="25391"/>
            </a:srgbClr>
          </a:solidFill>
          <a:ln w="25400">
            <a:solidFill>
              <a:srgbClr val="FFFF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1" name="TextBox 6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Big Picture: Resolving a Merge Conflict</a:t>
            </a:r>
          </a:p>
        </p:txBody>
      </p:sp>
      <p:pic>
        <p:nvPicPr>
          <p:cNvPr id="305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3"/>
            <a:ext cx="4990456" cy="4206242"/>
          </a:xfrm>
          <a:prstGeom prst="rect">
            <a:avLst/>
          </a:prstGeom>
          <a:ln w="12700">
            <a:miter lim="400000"/>
          </a:ln>
        </p:spPr>
      </p:pic>
      <p:sp>
        <p:nvSpPr>
          <p:cNvPr id="3057" name="TextBox 5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6346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3136"/>
            </a:pPr>
            <a:r>
              <a:rPr dirty="0"/>
              <a:t>git: </a:t>
            </a:r>
            <a:r>
              <a:rPr lang="en-US" i="1" dirty="0"/>
              <a:t>Simple use case: Maintaining c</a:t>
            </a:r>
            <a:r>
              <a:rPr i="1" dirty="0"/>
              <a:t>ommit history</a:t>
            </a:r>
          </a:p>
        </p:txBody>
      </p:sp>
      <p:pic>
        <p:nvPicPr>
          <p:cNvPr id="2553" name="Picture 8" descr="Picture 8"/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1544856" y="694958"/>
            <a:ext cx="5684008" cy="4024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54" name="TextBox 9"/>
          <p:cNvSpPr txBox="1"/>
          <p:nvPr/>
        </p:nvSpPr>
        <p:spPr>
          <a:xfrm>
            <a:off x="3490215" y="4667777"/>
            <a:ext cx="5313481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555" name="TextBox 2"/>
          <p:cNvSpPr txBox="1"/>
          <p:nvPr/>
        </p:nvSpPr>
        <p:spPr>
          <a:xfrm>
            <a:off x="45719" y="4835723"/>
            <a:ext cx="291690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Commit history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Big Picture: The Whole Messy Thing</a:t>
            </a:r>
          </a:p>
        </p:txBody>
      </p:sp>
      <p:pic>
        <p:nvPicPr>
          <p:cNvPr id="3062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3"/>
            <a:ext cx="4966404" cy="4206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3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556" y="644949"/>
            <a:ext cx="1868804" cy="1856134"/>
          </a:xfrm>
          <a:prstGeom prst="rect">
            <a:avLst/>
          </a:prstGeom>
          <a:ln w="12700">
            <a:miter lim="400000"/>
          </a:ln>
        </p:spPr>
      </p:pic>
      <p:sp>
        <p:nvSpPr>
          <p:cNvPr id="3064" name="TextBox 4"/>
          <p:cNvSpPr txBox="1"/>
          <p:nvPr/>
        </p:nvSpPr>
        <p:spPr>
          <a:xfrm>
            <a:off x="45719" y="4835723"/>
            <a:ext cx="296656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3.5 Git Terminology: Merge Conflicts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Title 1"/>
          <p:cNvSpPr txBox="1">
            <a:spLocks noGrp="1"/>
          </p:cNvSpPr>
          <p:nvPr>
            <p:ph type="title"/>
          </p:nvPr>
        </p:nvSpPr>
        <p:spPr>
          <a:xfrm>
            <a:off x="464803" y="187112"/>
            <a:ext cx="6761099" cy="5643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Outline</a:t>
            </a:r>
          </a:p>
        </p:txBody>
      </p:sp>
      <p:sp>
        <p:nvSpPr>
          <p:cNvPr id="2533" name="Text Placeholder 2"/>
          <p:cNvSpPr txBox="1">
            <a:spLocks noGrp="1"/>
          </p:cNvSpPr>
          <p:nvPr>
            <p:ph type="body" idx="1"/>
          </p:nvPr>
        </p:nvSpPr>
        <p:spPr>
          <a:xfrm>
            <a:off x="564391" y="757025"/>
            <a:ext cx="6761099" cy="396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git and GitHub: Terminology and workflow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Editing and committing changes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Merging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Merging automatically</a:t>
            </a:r>
          </a:p>
          <a:p>
            <a:pPr lvl="1">
              <a:buSzPct val="100000"/>
              <a:buFontTx/>
              <a:buAutoNum type="arabicPeriod"/>
              <a:defRPr sz="1800"/>
            </a:pPr>
            <a:r>
              <a:rPr lang="en-US" sz="2000" dirty="0"/>
              <a:t>Handling merge conflicts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b="1" dirty="0"/>
              <a:t>Extras</a:t>
            </a:r>
          </a:p>
          <a:p>
            <a:pPr>
              <a:buSzPct val="100000"/>
              <a:buFontTx/>
              <a:buAutoNum type="arabicPeriod"/>
              <a:defRPr sz="1800"/>
            </a:pPr>
            <a:r>
              <a:rPr lang="en-US" sz="2000" dirty="0"/>
              <a:t>Acknowledgments</a:t>
            </a:r>
            <a:r>
              <a:rPr lang="en-US" sz="1600" dirty="0"/>
              <a:t> </a:t>
            </a:r>
          </a:p>
          <a:p>
            <a:pPr>
              <a:buSzPct val="100000"/>
              <a:buFontTx/>
              <a:buAutoNum type="arabicPeriod"/>
              <a:defRPr sz="1800"/>
            </a:pPr>
            <a:endParaRPr sz="1400" dirty="0"/>
          </a:p>
        </p:txBody>
      </p:sp>
      <p:sp>
        <p:nvSpPr>
          <p:cNvPr id="253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280308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551235"/>
      </p:ext>
    </p:extLst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8077797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Out of Sync</a:t>
            </a:r>
          </a:p>
        </p:txBody>
      </p:sp>
      <p:pic>
        <p:nvPicPr>
          <p:cNvPr id="306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3070" name="TextBox 2"/>
          <p:cNvSpPr txBox="1"/>
          <p:nvPr/>
        </p:nvSpPr>
        <p:spPr>
          <a:xfrm>
            <a:off x="45719" y="4800032"/>
            <a:ext cx="80570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4. Extras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/>
          </p:nvPr>
        </p:nvSpPr>
        <p:spPr>
          <a:xfrm>
            <a:off x="250655" y="30162"/>
            <a:ext cx="8016015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Sync with Upstream</a:t>
            </a:r>
          </a:p>
        </p:txBody>
      </p:sp>
      <p:sp>
        <p:nvSpPr>
          <p:cNvPr id="3075" name="TextBox 6"/>
          <p:cNvSpPr txBox="1"/>
          <p:nvPr/>
        </p:nvSpPr>
        <p:spPr>
          <a:xfrm rot="20843729">
            <a:off x="168191" y="1177855"/>
            <a:ext cx="3054736" cy="1192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1. </a:t>
            </a:r>
            <a:r>
              <a:rPr b="1">
                <a:solidFill>
                  <a:srgbClr val="0070C0"/>
                </a:solidFill>
              </a:rPr>
              <a:t>switch</a:t>
            </a:r>
            <a:r>
              <a:rPr>
                <a:solidFill>
                  <a:srgbClr val="000000"/>
                </a:solidFill>
              </a:rPr>
              <a:t> to main</a:t>
            </a:r>
          </a:p>
          <a:p>
            <a:pPr>
              <a:defRPr sz="18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2. </a:t>
            </a:r>
            <a:r>
              <a:rPr b="1">
                <a:solidFill>
                  <a:srgbClr val="0070C0"/>
                </a:solidFill>
              </a:rPr>
              <a:t>pull</a:t>
            </a:r>
            <a:r>
              <a:rPr>
                <a:solidFill>
                  <a:srgbClr val="000000"/>
                </a:solidFill>
              </a:rPr>
              <a:t> from upstream</a:t>
            </a:r>
          </a:p>
          <a:p>
            <a:pPr>
              <a:defRPr sz="1800">
                <a:latin typeface="Segoe Print"/>
                <a:ea typeface="Segoe Print"/>
                <a:cs typeface="Segoe Print"/>
                <a:sym typeface="Segoe Print"/>
              </a:defRPr>
            </a:pPr>
            <a:r>
              <a:t>3. </a:t>
            </a:r>
            <a:r>
              <a:rPr b="1">
                <a:solidFill>
                  <a:srgbClr val="0070C0"/>
                </a:solidFill>
              </a:rPr>
              <a:t>push</a:t>
            </a:r>
            <a:r>
              <a:rPr>
                <a:solidFill>
                  <a:srgbClr val="000000"/>
                </a:solidFill>
              </a:rPr>
              <a:t> to origin</a:t>
            </a:r>
          </a:p>
        </p:txBody>
      </p:sp>
      <p:pic>
        <p:nvPicPr>
          <p:cNvPr id="3076" name="Picture 65" descr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9" name="Group 71"/>
          <p:cNvGrpSpPr/>
          <p:nvPr/>
        </p:nvGrpSpPr>
        <p:grpSpPr>
          <a:xfrm>
            <a:off x="5795319" y="1157464"/>
            <a:ext cx="2452199" cy="1758730"/>
            <a:chOff x="0" y="0"/>
            <a:chExt cx="2452198" cy="1758728"/>
          </a:xfrm>
        </p:grpSpPr>
        <p:sp>
          <p:nvSpPr>
            <p:cNvPr id="3077" name="TextBox 66"/>
            <p:cNvSpPr txBox="1"/>
            <p:nvPr/>
          </p:nvSpPr>
          <p:spPr>
            <a:xfrm rot="21131741">
              <a:off x="417193" y="130469"/>
              <a:ext cx="1983055" cy="900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000" b="1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upstream</a:t>
              </a:r>
            </a:p>
            <a:p>
              <a:pPr algn="ctr">
                <a:defRPr sz="2000" b="1">
                  <a:solidFill>
                    <a:srgbClr val="000000"/>
                  </a:solidFill>
                  <a:latin typeface="Segoe Print"/>
                  <a:ea typeface="Segoe Print"/>
                  <a:cs typeface="Segoe Print"/>
                  <a:sym typeface="Segoe Print"/>
                </a:defRPr>
              </a:pPr>
              <a:r>
                <a:t>remote</a:t>
              </a:r>
            </a:p>
          </p:txBody>
        </p:sp>
        <p:sp>
          <p:nvSpPr>
            <p:cNvPr id="3078" name="Curved Connector 69"/>
            <p:cNvSpPr/>
            <p:nvPr/>
          </p:nvSpPr>
          <p:spPr>
            <a:xfrm rot="5400000">
              <a:off x="260474" y="575493"/>
              <a:ext cx="922762" cy="144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080" name="TextBox 2"/>
          <p:cNvSpPr txBox="1"/>
          <p:nvPr/>
        </p:nvSpPr>
        <p:spPr>
          <a:xfrm rot="21131741">
            <a:off x="74024" y="2904246"/>
            <a:ext cx="1983054" cy="244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0070C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Fast-Forward</a:t>
            </a:r>
            <a:br/>
            <a:r>
              <a:t>Merge</a:t>
            </a:r>
            <a:endParaRPr>
              <a:solidFill>
                <a:srgbClr val="000000"/>
              </a:solidFill>
            </a:endParaRPr>
          </a:p>
          <a:p>
            <a:pPr algn="ctr">
              <a:defRPr sz="2000" b="1">
                <a:solidFill>
                  <a:srgbClr val="0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New commits can be added to the end of the branch.</a:t>
            </a:r>
          </a:p>
        </p:txBody>
      </p:sp>
      <p:sp>
        <p:nvSpPr>
          <p:cNvPr id="3081" name="TextBox 4"/>
          <p:cNvSpPr txBox="1"/>
          <p:nvPr/>
        </p:nvSpPr>
        <p:spPr>
          <a:xfrm>
            <a:off x="45719" y="4800032"/>
            <a:ext cx="80570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4. Extras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1" animBg="1" advAuto="0"/>
      <p:bldP spid="3080" grpId="2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  <a:ln w="12700">
            <a:miter lim="400000"/>
          </a:ln>
        </p:spPr>
      </p:pic>
      <p:sp>
        <p:nvSpPr>
          <p:cNvPr id="3086" name="Title 1"/>
          <p:cNvSpPr txBox="1">
            <a:spLocks noGrp="1"/>
          </p:cNvSpPr>
          <p:nvPr>
            <p:ph type="title"/>
          </p:nvPr>
        </p:nvSpPr>
        <p:spPr>
          <a:xfrm>
            <a:off x="250655" y="30162"/>
            <a:ext cx="8016015" cy="857400"/>
          </a:xfrm>
          <a:prstGeom prst="rect">
            <a:avLst/>
          </a:prstGeom>
        </p:spPr>
        <p:txBody>
          <a:bodyPr/>
          <a:lstStyle>
            <a:lvl1pPr>
              <a:defRPr sz="3200" i="1"/>
            </a:lvl1pPr>
          </a:lstStyle>
          <a:p>
            <a:r>
              <a:t>Don’t commit to the main branch!</a:t>
            </a:r>
          </a:p>
        </p:txBody>
      </p:sp>
      <p:sp>
        <p:nvSpPr>
          <p:cNvPr id="3087" name="TextBox 5"/>
          <p:cNvSpPr txBox="1"/>
          <p:nvPr/>
        </p:nvSpPr>
        <p:spPr>
          <a:xfrm rot="20992689">
            <a:off x="51495" y="1113602"/>
            <a:ext cx="2651851" cy="192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C00000"/>
                </a:solidFill>
                <a:latin typeface="Segoe Print"/>
                <a:ea typeface="Segoe Print"/>
                <a:cs typeface="Segoe Print"/>
                <a:sym typeface="Segoe Print"/>
              </a:defRPr>
            </a:pPr>
            <a:r>
              <a:t>RULE:</a:t>
            </a:r>
            <a:r>
              <a:rPr b="0"/>
              <a:t> </a:t>
            </a:r>
            <a:r>
              <a:rPr>
                <a:solidFill>
                  <a:srgbClr val="0070C0"/>
                </a:solidFill>
              </a:rPr>
              <a:t>Only commit to feature branches.</a:t>
            </a:r>
            <a:r>
              <a:rPr b="0">
                <a:solidFill>
                  <a:srgbClr val="000000"/>
                </a:solidFill>
              </a:rPr>
              <a:t> Maintainers will merge accepted changes into the main branch.</a:t>
            </a:r>
          </a:p>
        </p:txBody>
      </p:sp>
      <p:sp>
        <p:nvSpPr>
          <p:cNvPr id="3088" name="TextBox 2"/>
          <p:cNvSpPr txBox="1"/>
          <p:nvPr/>
        </p:nvSpPr>
        <p:spPr>
          <a:xfrm rot="20992689">
            <a:off x="224949" y="3329192"/>
            <a:ext cx="2179105" cy="119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 b="1">
                <a:solidFill>
                  <a:srgbClr val="C00000"/>
                </a:solidFill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r>
              <a:t>What has happened and what can go wrong here?</a:t>
            </a:r>
          </a:p>
        </p:txBody>
      </p:sp>
      <p:sp>
        <p:nvSpPr>
          <p:cNvPr id="3089" name="TextBox 4"/>
          <p:cNvSpPr txBox="1"/>
          <p:nvPr/>
        </p:nvSpPr>
        <p:spPr>
          <a:xfrm>
            <a:off x="45719" y="4800032"/>
            <a:ext cx="80570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4. Extras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GitHub and Git: </a:t>
            </a:r>
            <a:r>
              <a:rPr i="1"/>
              <a:t>Delete Feature Branches</a:t>
            </a:r>
          </a:p>
        </p:txBody>
      </p:sp>
      <p:pic>
        <p:nvPicPr>
          <p:cNvPr id="309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3"/>
            <a:ext cx="5029200" cy="4136261"/>
          </a:xfrm>
          <a:prstGeom prst="rect">
            <a:avLst/>
          </a:prstGeom>
          <a:ln w="12700">
            <a:miter lim="400000"/>
          </a:ln>
        </p:spPr>
      </p:pic>
      <p:sp>
        <p:nvSpPr>
          <p:cNvPr id="3095" name="TextBox 2"/>
          <p:cNvSpPr txBox="1"/>
          <p:nvPr/>
        </p:nvSpPr>
        <p:spPr>
          <a:xfrm>
            <a:off x="45719" y="4800032"/>
            <a:ext cx="80570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4. Extras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itle 1"/>
          <p:cNvSpPr txBox="1">
            <a:spLocks noGrp="1"/>
          </p:cNvSpPr>
          <p:nvPr>
            <p:ph type="title"/>
          </p:nvPr>
        </p:nvSpPr>
        <p:spPr>
          <a:xfrm>
            <a:off x="718300" y="739374"/>
            <a:ext cx="6761099" cy="85740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r>
              <a:t>Acknowledgments:</a:t>
            </a:r>
          </a:p>
        </p:txBody>
      </p:sp>
      <p:sp>
        <p:nvSpPr>
          <p:cNvPr id="310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92075" y="4736162"/>
            <a:ext cx="365066" cy="360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56</a:t>
            </a:fld>
            <a:endParaRPr/>
          </a:p>
        </p:txBody>
      </p:sp>
      <p:pic>
        <p:nvPicPr>
          <p:cNvPr id="3101" name="Google Shape;4809;p42" descr="Google Shape;4809;p4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155825"/>
            <a:ext cx="2290764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3102" name="Rectangle 7"/>
          <p:cNvSpPr txBox="1"/>
          <p:nvPr/>
        </p:nvSpPr>
        <p:spPr>
          <a:xfrm>
            <a:off x="2076132" y="2724150"/>
            <a:ext cx="361230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4"/>
              </a:rPr>
              <a:t>https://creativecommons.org/licenses/by/4.0/</a:t>
            </a:r>
          </a:p>
        </p:txBody>
      </p:sp>
      <p:pic>
        <p:nvPicPr>
          <p:cNvPr id="3103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550" y="2122488"/>
            <a:ext cx="2817814" cy="577851"/>
          </a:xfrm>
          <a:prstGeom prst="rect">
            <a:avLst/>
          </a:prstGeom>
          <a:ln w="12700">
            <a:miter lim="400000"/>
          </a:ln>
        </p:spPr>
      </p:pic>
      <p:sp>
        <p:nvSpPr>
          <p:cNvPr id="3104" name="TextBox 9"/>
          <p:cNvSpPr txBox="1"/>
          <p:nvPr/>
        </p:nvSpPr>
        <p:spPr>
          <a:xfrm>
            <a:off x="815658" y="1754188"/>
            <a:ext cx="225976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Slide Template From:</a:t>
            </a:r>
          </a:p>
        </p:txBody>
      </p:sp>
      <p:sp>
        <p:nvSpPr>
          <p:cNvPr id="3105" name="TextBox 10"/>
          <p:cNvSpPr txBox="1"/>
          <p:nvPr/>
        </p:nvSpPr>
        <p:spPr>
          <a:xfrm>
            <a:off x="815657" y="3251200"/>
            <a:ext cx="282367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Slide Content Licensed as:</a:t>
            </a:r>
          </a:p>
        </p:txBody>
      </p:sp>
      <p:sp>
        <p:nvSpPr>
          <p:cNvPr id="3106" name="Rectangle 11"/>
          <p:cNvSpPr txBox="1"/>
          <p:nvPr/>
        </p:nvSpPr>
        <p:spPr>
          <a:xfrm>
            <a:off x="2076132" y="3817937"/>
            <a:ext cx="3859298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6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hlinkClick r:id="rId6"/>
              </a:rPr>
              <a:t>https://creativecommons.org/licenses/by-nc/4.0/</a:t>
            </a:r>
          </a:p>
        </p:txBody>
      </p:sp>
      <p:pic>
        <p:nvPicPr>
          <p:cNvPr id="3107" name="Picture 13" descr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550" y="3114675"/>
            <a:ext cx="2817814" cy="641350"/>
          </a:xfrm>
          <a:prstGeom prst="rect">
            <a:avLst/>
          </a:prstGeom>
          <a:ln w="12700">
            <a:miter lim="400000"/>
          </a:ln>
        </p:spPr>
      </p:pic>
      <p:sp>
        <p:nvSpPr>
          <p:cNvPr id="3108" name="TextBox 10"/>
          <p:cNvSpPr txBox="1"/>
          <p:nvPr/>
        </p:nvSpPr>
        <p:spPr>
          <a:xfrm>
            <a:off x="815658" y="4080173"/>
            <a:ext cx="667575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t>Slide Content also from: </a:t>
            </a:r>
            <a:r>
              <a:rPr sz="1000"/>
              <a:t>https://people.irisa.fr/Anthony.Baire/git/git-for-beginners-handout.pdf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Title 1"/>
          <p:cNvSpPr txBox="1">
            <a:spLocks noGrp="1"/>
          </p:cNvSpPr>
          <p:nvPr>
            <p:ph type="title"/>
          </p:nvPr>
        </p:nvSpPr>
        <p:spPr>
          <a:xfrm>
            <a:off x="250656" y="30161"/>
            <a:ext cx="7830664" cy="5846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4672">
              <a:defRPr sz="2816"/>
            </a:pPr>
            <a:r>
              <a:t>git: </a:t>
            </a:r>
            <a:r>
              <a:rPr i="1"/>
              <a:t>Commits/revisions</a:t>
            </a:r>
          </a:p>
        </p:txBody>
      </p:sp>
      <p:pic>
        <p:nvPicPr>
          <p:cNvPr id="2560" name="Picture 4" descr="Picture 4"/>
          <p:cNvPicPr>
            <a:picLocks noChangeAspect="1"/>
          </p:cNvPicPr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1772835" y="685043"/>
            <a:ext cx="4731441" cy="377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561" name="TextBox 9"/>
          <p:cNvSpPr txBox="1"/>
          <p:nvPr/>
        </p:nvSpPr>
        <p:spPr>
          <a:xfrm>
            <a:off x="2456942" y="4508589"/>
            <a:ext cx="531348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562" name="TextBox 6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Title 1"/>
          <p:cNvSpPr txBox="1">
            <a:spLocks noGrp="1"/>
          </p:cNvSpPr>
          <p:nvPr>
            <p:ph type="title"/>
          </p:nvPr>
        </p:nvSpPr>
        <p:spPr>
          <a:xfrm>
            <a:off x="257379" y="0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git: </a:t>
            </a:r>
            <a:r>
              <a:rPr i="1"/>
              <a:t>Making changes to a repository</a:t>
            </a:r>
          </a:p>
        </p:txBody>
      </p:sp>
      <p:pic>
        <p:nvPicPr>
          <p:cNvPr id="2565" name="Picture 2" descr="Picture 2"/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628673" y="923843"/>
            <a:ext cx="6526449" cy="3639171"/>
          </a:xfrm>
          <a:prstGeom prst="rect">
            <a:avLst/>
          </a:prstGeom>
          <a:ln w="12700">
            <a:miter lim="400000"/>
          </a:ln>
        </p:spPr>
      </p:pic>
      <p:sp>
        <p:nvSpPr>
          <p:cNvPr id="2566" name="TextBox 9"/>
          <p:cNvSpPr txBox="1"/>
          <p:nvPr/>
        </p:nvSpPr>
        <p:spPr>
          <a:xfrm>
            <a:off x="2564249" y="4616491"/>
            <a:ext cx="531348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567" name="TextBox 5"/>
          <p:cNvSpPr txBox="1"/>
          <p:nvPr/>
        </p:nvSpPr>
        <p:spPr>
          <a:xfrm>
            <a:off x="52442" y="4805561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366BE-B588-BC3D-2A51-3DC638C9C50B}"/>
              </a:ext>
            </a:extLst>
          </p:cNvPr>
          <p:cNvSpPr txBox="1"/>
          <p:nvPr/>
        </p:nvSpPr>
        <p:spPr>
          <a:xfrm>
            <a:off x="3660953" y="2346609"/>
            <a:ext cx="914400" cy="307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News Gothic MT" panose="020F0502020204030204" pitchFamily="34" charset="0"/>
                <a:sym typeface="Arial"/>
              </a:rPr>
              <a:t>Staging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Title 1"/>
          <p:cNvSpPr txBox="1">
            <a:spLocks noGrp="1"/>
          </p:cNvSpPr>
          <p:nvPr>
            <p:ph type="title"/>
          </p:nvPr>
        </p:nvSpPr>
        <p:spPr>
          <a:xfrm>
            <a:off x="250656" y="30162"/>
            <a:ext cx="7830664" cy="857400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git: </a:t>
            </a:r>
            <a:r>
              <a:rPr i="1"/>
              <a:t>Main and Feature Branches</a:t>
            </a:r>
          </a:p>
        </p:txBody>
      </p:sp>
      <p:pic>
        <p:nvPicPr>
          <p:cNvPr id="2572" name="Picture 8" descr="Picture 8"/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365918" y="1233742"/>
            <a:ext cx="3017362" cy="3411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3" name="Picture 9" descr="Picture 9"/>
          <p:cNvPicPr>
            <a:picLocks noChangeAspect="1"/>
          </p:cNvPicPr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3583930" y="1212828"/>
            <a:ext cx="4124463" cy="3411411"/>
          </a:xfrm>
          <a:prstGeom prst="rect">
            <a:avLst/>
          </a:prstGeom>
          <a:ln w="12700">
            <a:miter lim="400000"/>
          </a:ln>
        </p:spPr>
      </p:pic>
      <p:sp>
        <p:nvSpPr>
          <p:cNvPr id="2574" name="TextBox 9"/>
          <p:cNvSpPr txBox="1"/>
          <p:nvPr/>
        </p:nvSpPr>
        <p:spPr>
          <a:xfrm>
            <a:off x="2903331" y="4624239"/>
            <a:ext cx="531348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575" name="TextBox 4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Title 1"/>
          <p:cNvSpPr txBox="1">
            <a:spLocks noGrp="1"/>
          </p:cNvSpPr>
          <p:nvPr>
            <p:ph type="title"/>
          </p:nvPr>
        </p:nvSpPr>
        <p:spPr>
          <a:xfrm>
            <a:off x="250656" y="30161"/>
            <a:ext cx="7830664" cy="6464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/>
            </a:pPr>
            <a:r>
              <a:rPr dirty="0"/>
              <a:t>git: </a:t>
            </a:r>
            <a:r>
              <a:rPr i="1" dirty="0"/>
              <a:t>Branches a</a:t>
            </a:r>
            <a:r>
              <a:rPr lang="en-US" i="1" dirty="0"/>
              <a:t>nd Revisions</a:t>
            </a:r>
            <a:endParaRPr i="1" dirty="0"/>
          </a:p>
        </p:txBody>
      </p:sp>
      <p:pic>
        <p:nvPicPr>
          <p:cNvPr id="2580" name="Picture 2" descr="Picture 2"/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1247350" y="660418"/>
            <a:ext cx="5837276" cy="3822662"/>
          </a:xfrm>
          <a:prstGeom prst="rect">
            <a:avLst/>
          </a:prstGeom>
          <a:ln w="12700">
            <a:miter lim="400000"/>
          </a:ln>
        </p:spPr>
      </p:pic>
      <p:sp>
        <p:nvSpPr>
          <p:cNvPr id="2581" name="TextBox 9"/>
          <p:cNvSpPr txBox="1"/>
          <p:nvPr/>
        </p:nvSpPr>
        <p:spPr>
          <a:xfrm>
            <a:off x="2626489" y="4498383"/>
            <a:ext cx="5313481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https://people.irisa.fr/Anthony.Baire/git/git-for-beginners-handout.pdf</a:t>
            </a:r>
          </a:p>
        </p:txBody>
      </p:sp>
      <p:sp>
        <p:nvSpPr>
          <p:cNvPr id="2582" name="TextBox 6"/>
          <p:cNvSpPr txBox="1"/>
          <p:nvPr/>
        </p:nvSpPr>
        <p:spPr>
          <a:xfrm>
            <a:off x="45719" y="4835723"/>
            <a:ext cx="357931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3.4 Git Terminology: Branches and Commits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wbray template">
  <a:themeElements>
    <a:clrScheme name="Mowbray template">
      <a:dk1>
        <a:srgbClr val="003B55"/>
      </a:dk1>
      <a:lt1>
        <a:srgbClr val="555555"/>
      </a:lt1>
      <a:dk2>
        <a:srgbClr val="A7A7A7"/>
      </a:dk2>
      <a:lt2>
        <a:srgbClr val="535353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000FF"/>
      </a:hlink>
      <a:folHlink>
        <a:srgbClr val="FF00FF"/>
      </a:folHlink>
    </a:clrScheme>
    <a:fontScheme name="Mowbray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wbray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wbray template">
  <a:themeElements>
    <a:clrScheme name="Mowbray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000FF"/>
      </a:hlink>
      <a:folHlink>
        <a:srgbClr val="FF00FF"/>
      </a:folHlink>
    </a:clrScheme>
    <a:fontScheme name="Mowbray templat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wbray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9359</Words>
  <Application>Microsoft Office PowerPoint</Application>
  <PresentationFormat>On-screen Show (16:9)</PresentationFormat>
  <Paragraphs>1276</Paragraphs>
  <Slides>56</Slides>
  <Notes>46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Dosis ExtraLight</vt:lpstr>
      <vt:lpstr>Helvetica</vt:lpstr>
      <vt:lpstr>News Gothic MT</vt:lpstr>
      <vt:lpstr>Mowbray template</vt:lpstr>
      <vt:lpstr>Version Control in Open-Source Projects</vt:lpstr>
      <vt:lpstr>Outline</vt:lpstr>
      <vt:lpstr>Version Control Systems</vt:lpstr>
      <vt:lpstr>git and GitHub</vt:lpstr>
      <vt:lpstr>git: Simple use case: Maintaining commit history</vt:lpstr>
      <vt:lpstr>git: Commits/revisions</vt:lpstr>
      <vt:lpstr>git: Making changes to a repository</vt:lpstr>
      <vt:lpstr>git: Main and Feature Branches</vt:lpstr>
      <vt:lpstr>git: Branches and Revisions</vt:lpstr>
      <vt:lpstr>git and GitHub: Local vs. Remote (shared)</vt:lpstr>
      <vt:lpstr>GitHub and git: The Upstream</vt:lpstr>
      <vt:lpstr>GitHub and git: Forking the Upstream</vt:lpstr>
      <vt:lpstr>GitHub and git: Cloning your Origin</vt:lpstr>
      <vt:lpstr>Workflow: Make Changes*</vt:lpstr>
      <vt:lpstr>Workflow: Push to Origin</vt:lpstr>
      <vt:lpstr>Workflow: Making a Pull Request</vt:lpstr>
      <vt:lpstr>Workflow: Merge into Upstream</vt:lpstr>
      <vt:lpstr>Overall Workflow</vt:lpstr>
      <vt:lpstr>Integration-manager workflow</vt:lpstr>
      <vt:lpstr>Outline</vt:lpstr>
      <vt:lpstr>git: Switch to Feature Branch</vt:lpstr>
      <vt:lpstr>Local Files: Edit Local Files</vt:lpstr>
      <vt:lpstr>git: Stage Changes and Commit</vt:lpstr>
      <vt:lpstr>git: Edit/Add/Commit Cycle</vt:lpstr>
      <vt:lpstr>Exercise</vt:lpstr>
      <vt:lpstr>GitHub and git: Push Branch to Origin</vt:lpstr>
      <vt:lpstr>GitHub: Make Pull Request</vt:lpstr>
      <vt:lpstr>GitHub and Git: Upstreaming</vt:lpstr>
      <vt:lpstr>GitHub: Pull Requests to Upstream</vt:lpstr>
      <vt:lpstr>Our Current State</vt:lpstr>
      <vt:lpstr>Our Current State</vt:lpstr>
      <vt:lpstr>Upstream Changes</vt:lpstr>
      <vt:lpstr>Outline</vt:lpstr>
      <vt:lpstr>A Merge Commit</vt:lpstr>
      <vt:lpstr>Merging Branches: Common Ancestors</vt:lpstr>
      <vt:lpstr>Merging Branches: Identifying Changes</vt:lpstr>
      <vt:lpstr>Outline</vt:lpstr>
      <vt:lpstr>Non-Conflicting Changes</vt:lpstr>
      <vt:lpstr>Merge Commits</vt:lpstr>
      <vt:lpstr>Conflicting Changes</vt:lpstr>
      <vt:lpstr>Outline</vt:lpstr>
      <vt:lpstr>Merge Conflicts</vt:lpstr>
      <vt:lpstr>Practice: Identifying Changes</vt:lpstr>
      <vt:lpstr>Practice: Identifying Changes</vt:lpstr>
      <vt:lpstr>Sync with Upstream Main</vt:lpstr>
      <vt:lpstr>Resolving a Merge Conflict</vt:lpstr>
      <vt:lpstr>Raw Merge Conflicts</vt:lpstr>
      <vt:lpstr>Using a Graphical Merge Tool (e.g. Meld)</vt:lpstr>
      <vt:lpstr>Big Picture: Resolving a Merge Conflict</vt:lpstr>
      <vt:lpstr>Big Picture: The Whole Messy Thing</vt:lpstr>
      <vt:lpstr>Outline</vt:lpstr>
      <vt:lpstr>GitHub and Git: Out of Sync</vt:lpstr>
      <vt:lpstr>GitHub and Git: Sync with Upstream</vt:lpstr>
      <vt:lpstr>Don’t commit to the main branch!</vt:lpstr>
      <vt:lpstr>GitHub and Git: Delete Feature Branches</vt:lpstr>
      <vt:lpstr>Acknowledgments: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 Gehringer</cp:lastModifiedBy>
  <cp:revision>18</cp:revision>
  <dcterms:modified xsi:type="dcterms:W3CDTF">2024-08-23T19:04:38Z</dcterms:modified>
</cp:coreProperties>
</file>