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2"/>
  </p:notesMasterIdLst>
  <p:sldIdLst>
    <p:sldId id="256" r:id="rId2"/>
    <p:sldId id="257" r:id="rId3"/>
    <p:sldId id="258" r:id="rId4"/>
    <p:sldId id="270" r:id="rId5"/>
    <p:sldId id="264" r:id="rId6"/>
    <p:sldId id="271" r:id="rId7"/>
    <p:sldId id="266" r:id="rId8"/>
    <p:sldId id="272" r:id="rId9"/>
    <p:sldId id="268" r:id="rId10"/>
    <p:sldId id="273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78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97C7B9-B828-465A-B0D8-F06B9591990F}" v="218" dt="2024-08-23T04:24:55.7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39"/>
    <p:restoredTop sz="94662"/>
  </p:normalViewPr>
  <p:slideViewPr>
    <p:cSldViewPr snapToGrid="0">
      <p:cViewPr varScale="1">
        <p:scale>
          <a:sx n="91" d="100"/>
          <a:sy n="91" d="100"/>
        </p:scale>
        <p:origin x="48" y="4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vitha Gutha" userId="152031a0d4fbe548" providerId="LiveId" clId="{9E97C7B9-B828-465A-B0D8-F06B9591990F}"/>
    <pc:docChg chg="undo custSel modSld">
      <pc:chgData name="Anvitha Gutha" userId="152031a0d4fbe548" providerId="LiveId" clId="{9E97C7B9-B828-465A-B0D8-F06B9591990F}" dt="2024-08-23T04:25:09.074" v="398" actId="14100"/>
      <pc:docMkLst>
        <pc:docMk/>
      </pc:docMkLst>
      <pc:sldChg chg="modSp modAnim">
        <pc:chgData name="Anvitha Gutha" userId="152031a0d4fbe548" providerId="LiveId" clId="{9E97C7B9-B828-465A-B0D8-F06B9591990F}" dt="2024-08-23T03:37:57.400" v="319" actId="20577"/>
        <pc:sldMkLst>
          <pc:docMk/>
          <pc:sldMk cId="0" sldId="258"/>
        </pc:sldMkLst>
        <pc:spChg chg="mod">
          <ac:chgData name="Anvitha Gutha" userId="152031a0d4fbe548" providerId="LiveId" clId="{9E97C7B9-B828-465A-B0D8-F06B9591990F}" dt="2024-08-23T03:37:57.400" v="319" actId="20577"/>
          <ac:spMkLst>
            <pc:docMk/>
            <pc:sldMk cId="0" sldId="258"/>
            <ac:spMk id="141" creationId="{00000000-0000-0000-0000-000000000000}"/>
          </ac:spMkLst>
        </pc:spChg>
      </pc:sldChg>
      <pc:sldChg chg="modSp mod">
        <pc:chgData name="Anvitha Gutha" userId="152031a0d4fbe548" providerId="LiveId" clId="{9E97C7B9-B828-465A-B0D8-F06B9591990F}" dt="2024-08-23T03:43:25.855" v="356" actId="2711"/>
        <pc:sldMkLst>
          <pc:docMk/>
          <pc:sldMk cId="3943164940" sldId="264"/>
        </pc:sldMkLst>
        <pc:spChg chg="mod">
          <ac:chgData name="Anvitha Gutha" userId="152031a0d4fbe548" providerId="LiveId" clId="{9E97C7B9-B828-465A-B0D8-F06B9591990F}" dt="2024-08-23T03:43:25.855" v="356" actId="2711"/>
          <ac:spMkLst>
            <pc:docMk/>
            <pc:sldMk cId="3943164940" sldId="264"/>
            <ac:spMk id="141" creationId="{00000000-0000-0000-0000-000000000000}"/>
          </ac:spMkLst>
        </pc:spChg>
      </pc:sldChg>
      <pc:sldChg chg="modSp mod">
        <pc:chgData name="Anvitha Gutha" userId="152031a0d4fbe548" providerId="LiveId" clId="{9E97C7B9-B828-465A-B0D8-F06B9591990F}" dt="2024-08-23T03:43:55.104" v="357" actId="20577"/>
        <pc:sldMkLst>
          <pc:docMk/>
          <pc:sldMk cId="1068592166" sldId="266"/>
        </pc:sldMkLst>
        <pc:spChg chg="mod">
          <ac:chgData name="Anvitha Gutha" userId="152031a0d4fbe548" providerId="LiveId" clId="{9E97C7B9-B828-465A-B0D8-F06B9591990F}" dt="2024-08-23T03:43:55.104" v="357" actId="20577"/>
          <ac:spMkLst>
            <pc:docMk/>
            <pc:sldMk cId="1068592166" sldId="266"/>
            <ac:spMk id="6" creationId="{759D87BF-D9C3-807C-B001-8B1C72033421}"/>
          </ac:spMkLst>
        </pc:spChg>
      </pc:sldChg>
      <pc:sldChg chg="modSp modAnim">
        <pc:chgData name="Anvitha Gutha" userId="152031a0d4fbe548" providerId="LiveId" clId="{9E97C7B9-B828-465A-B0D8-F06B9591990F}" dt="2024-08-23T03:24:33.898" v="306" actId="20577"/>
        <pc:sldMkLst>
          <pc:docMk/>
          <pc:sldMk cId="0" sldId="268"/>
        </pc:sldMkLst>
        <pc:spChg chg="mod">
          <ac:chgData name="Anvitha Gutha" userId="152031a0d4fbe548" providerId="LiveId" clId="{9E97C7B9-B828-465A-B0D8-F06B9591990F}" dt="2024-08-23T03:24:33.898" v="306" actId="20577"/>
          <ac:spMkLst>
            <pc:docMk/>
            <pc:sldMk cId="0" sldId="268"/>
            <ac:spMk id="179" creationId="{00000000-0000-0000-0000-000000000000}"/>
          </ac:spMkLst>
        </pc:spChg>
      </pc:sldChg>
      <pc:sldChg chg="addSp delSp modSp mod">
        <pc:chgData name="Anvitha Gutha" userId="152031a0d4fbe548" providerId="LiveId" clId="{9E97C7B9-B828-465A-B0D8-F06B9591990F}" dt="2024-08-23T03:41:32.616" v="345" actId="1076"/>
        <pc:sldMkLst>
          <pc:docMk/>
          <pc:sldMk cId="1186717260" sldId="270"/>
        </pc:sldMkLst>
        <pc:spChg chg="mod">
          <ac:chgData name="Anvitha Gutha" userId="152031a0d4fbe548" providerId="LiveId" clId="{9E97C7B9-B828-465A-B0D8-F06B9591990F}" dt="2024-08-23T03:35:47.411" v="314" actId="27636"/>
          <ac:spMkLst>
            <pc:docMk/>
            <pc:sldMk cId="1186717260" sldId="270"/>
            <ac:spMk id="142" creationId="{00000000-0000-0000-0000-000000000000}"/>
          </ac:spMkLst>
        </pc:spChg>
        <pc:picChg chg="add del mod">
          <ac:chgData name="Anvitha Gutha" userId="152031a0d4fbe548" providerId="LiveId" clId="{9E97C7B9-B828-465A-B0D8-F06B9591990F}" dt="2024-08-23T03:41:19.589" v="341" actId="478"/>
          <ac:picMkLst>
            <pc:docMk/>
            <pc:sldMk cId="1186717260" sldId="270"/>
            <ac:picMk id="3" creationId="{86881BFD-DE46-B27F-EC8B-4A3EBC9DEC40}"/>
          </ac:picMkLst>
        </pc:picChg>
        <pc:picChg chg="add mod">
          <ac:chgData name="Anvitha Gutha" userId="152031a0d4fbe548" providerId="LiveId" clId="{9E97C7B9-B828-465A-B0D8-F06B9591990F}" dt="2024-08-23T03:41:32.616" v="345" actId="1076"/>
          <ac:picMkLst>
            <pc:docMk/>
            <pc:sldMk cId="1186717260" sldId="270"/>
            <ac:picMk id="5" creationId="{C4AE8317-D1D0-34BC-078A-17389E3B4613}"/>
          </ac:picMkLst>
        </pc:picChg>
        <pc:picChg chg="del">
          <ac:chgData name="Anvitha Gutha" userId="152031a0d4fbe548" providerId="LiveId" clId="{9E97C7B9-B828-465A-B0D8-F06B9591990F}" dt="2024-08-23T03:35:22.816" v="307" actId="478"/>
          <ac:picMkLst>
            <pc:docMk/>
            <pc:sldMk cId="1186717260" sldId="270"/>
            <ac:picMk id="2052" creationId="{4F207CE1-4B2F-9E32-4F07-A9872B910A61}"/>
          </ac:picMkLst>
        </pc:picChg>
      </pc:sldChg>
      <pc:sldChg chg="addSp delSp modSp mod">
        <pc:chgData name="Anvitha Gutha" userId="152031a0d4fbe548" providerId="LiveId" clId="{9E97C7B9-B828-465A-B0D8-F06B9591990F}" dt="2024-08-23T03:42:40.900" v="354" actId="14100"/>
        <pc:sldMkLst>
          <pc:docMk/>
          <pc:sldMk cId="1425813251" sldId="271"/>
        </pc:sldMkLst>
        <pc:spChg chg="mod">
          <ac:chgData name="Anvitha Gutha" userId="152031a0d4fbe548" providerId="LiveId" clId="{9E97C7B9-B828-465A-B0D8-F06B9591990F}" dt="2024-08-23T03:42:33.489" v="352" actId="14100"/>
          <ac:spMkLst>
            <pc:docMk/>
            <pc:sldMk cId="1425813251" sldId="271"/>
            <ac:spMk id="142" creationId="{00000000-0000-0000-0000-000000000000}"/>
          </ac:spMkLst>
        </pc:spChg>
        <pc:picChg chg="add mod">
          <ac:chgData name="Anvitha Gutha" userId="152031a0d4fbe548" providerId="LiveId" clId="{9E97C7B9-B828-465A-B0D8-F06B9591990F}" dt="2024-08-23T03:42:40.900" v="354" actId="14100"/>
          <ac:picMkLst>
            <pc:docMk/>
            <pc:sldMk cId="1425813251" sldId="271"/>
            <ac:picMk id="3" creationId="{701DDFCB-AFB8-FBB4-4B07-78966E4A35A3}"/>
          </ac:picMkLst>
        </pc:picChg>
        <pc:picChg chg="del">
          <ac:chgData name="Anvitha Gutha" userId="152031a0d4fbe548" providerId="LiveId" clId="{9E97C7B9-B828-465A-B0D8-F06B9591990F}" dt="2024-08-23T03:42:24.865" v="349" actId="478"/>
          <ac:picMkLst>
            <pc:docMk/>
            <pc:sldMk cId="1425813251" sldId="271"/>
            <ac:picMk id="3074" creationId="{E289B904-B8BB-44C8-4988-F3B3E9D951D7}"/>
          </ac:picMkLst>
        </pc:picChg>
      </pc:sldChg>
      <pc:sldChg chg="addSp delSp modSp mod setBg">
        <pc:chgData name="Anvitha Gutha" userId="152031a0d4fbe548" providerId="LiveId" clId="{9E97C7B9-B828-465A-B0D8-F06B9591990F}" dt="2024-08-23T04:24:44.786" v="390" actId="14100"/>
        <pc:sldMkLst>
          <pc:docMk/>
          <pc:sldMk cId="294768641" sldId="272"/>
        </pc:sldMkLst>
        <pc:spChg chg="mod">
          <ac:chgData name="Anvitha Gutha" userId="152031a0d4fbe548" providerId="LiveId" clId="{9E97C7B9-B828-465A-B0D8-F06B9591990F}" dt="2024-08-22T14:50:56.353" v="30" actId="26606"/>
          <ac:spMkLst>
            <pc:docMk/>
            <pc:sldMk cId="294768641" sldId="272"/>
            <ac:spMk id="142" creationId="{00000000-0000-0000-0000-000000000000}"/>
          </ac:spMkLst>
        </pc:spChg>
        <pc:spChg chg="add del">
          <ac:chgData name="Anvitha Gutha" userId="152031a0d4fbe548" providerId="LiveId" clId="{9E97C7B9-B828-465A-B0D8-F06B9591990F}" dt="2024-08-22T14:50:56.353" v="30" actId="26606"/>
          <ac:spMkLst>
            <pc:docMk/>
            <pc:sldMk cId="294768641" sldId="272"/>
            <ac:spMk id="4103" creationId="{2151139A-886F-4B97-8815-729AD3831BBD}"/>
          </ac:spMkLst>
        </pc:spChg>
        <pc:spChg chg="add del">
          <ac:chgData name="Anvitha Gutha" userId="152031a0d4fbe548" providerId="LiveId" clId="{9E97C7B9-B828-465A-B0D8-F06B9591990F}" dt="2024-08-22T14:50:56.353" v="30" actId="26606"/>
          <ac:spMkLst>
            <pc:docMk/>
            <pc:sldMk cId="294768641" sldId="272"/>
            <ac:spMk id="4105" creationId="{AB5E08C4-8CDD-4623-A5B8-E998C6DEE3B7}"/>
          </ac:spMkLst>
        </pc:spChg>
        <pc:spChg chg="add del">
          <ac:chgData name="Anvitha Gutha" userId="152031a0d4fbe548" providerId="LiveId" clId="{9E97C7B9-B828-465A-B0D8-F06B9591990F}" dt="2024-08-22T14:50:56.353" v="30" actId="26606"/>
          <ac:spMkLst>
            <pc:docMk/>
            <pc:sldMk cId="294768641" sldId="272"/>
            <ac:spMk id="4107" creationId="{15F33878-D502-4FFA-8ACE-F2AECDB2A23F}"/>
          </ac:spMkLst>
        </pc:spChg>
        <pc:spChg chg="add del">
          <ac:chgData name="Anvitha Gutha" userId="152031a0d4fbe548" providerId="LiveId" clId="{9E97C7B9-B828-465A-B0D8-F06B9591990F}" dt="2024-08-22T14:50:56.353" v="30" actId="26606"/>
          <ac:spMkLst>
            <pc:docMk/>
            <pc:sldMk cId="294768641" sldId="272"/>
            <ac:spMk id="4109" creationId="{D3539FEE-81D3-4406-802E-60B20B16F4F6}"/>
          </ac:spMkLst>
        </pc:spChg>
        <pc:spChg chg="add del">
          <ac:chgData name="Anvitha Gutha" userId="152031a0d4fbe548" providerId="LiveId" clId="{9E97C7B9-B828-465A-B0D8-F06B9591990F}" dt="2024-08-22T14:50:56.353" v="30" actId="26606"/>
          <ac:spMkLst>
            <pc:docMk/>
            <pc:sldMk cId="294768641" sldId="272"/>
            <ac:spMk id="4111" creationId="{DC701763-729E-462F-A5A8-E0DEFEB1E2E4}"/>
          </ac:spMkLst>
        </pc:spChg>
        <pc:picChg chg="add del mod">
          <ac:chgData name="Anvitha Gutha" userId="152031a0d4fbe548" providerId="LiveId" clId="{9E97C7B9-B828-465A-B0D8-F06B9591990F}" dt="2024-08-22T14:47:21.536" v="5" actId="478"/>
          <ac:picMkLst>
            <pc:docMk/>
            <pc:sldMk cId="294768641" sldId="272"/>
            <ac:picMk id="3" creationId="{8A926477-D48C-31C3-E120-713B137416D9}"/>
          </ac:picMkLst>
        </pc:picChg>
        <pc:picChg chg="add del mod">
          <ac:chgData name="Anvitha Gutha" userId="152031a0d4fbe548" providerId="LiveId" clId="{9E97C7B9-B828-465A-B0D8-F06B9591990F}" dt="2024-08-23T04:00:41.803" v="358" actId="478"/>
          <ac:picMkLst>
            <pc:docMk/>
            <pc:sldMk cId="294768641" sldId="272"/>
            <ac:picMk id="3" creationId="{B6D95C71-A18E-42BE-FD5D-ED3BE5033A3C}"/>
          </ac:picMkLst>
        </pc:picChg>
        <pc:picChg chg="del">
          <ac:chgData name="Anvitha Gutha" userId="152031a0d4fbe548" providerId="LiveId" clId="{9E97C7B9-B828-465A-B0D8-F06B9591990F}" dt="2024-08-22T14:50:32.895" v="19" actId="478"/>
          <ac:picMkLst>
            <pc:docMk/>
            <pc:sldMk cId="294768641" sldId="272"/>
            <ac:picMk id="5" creationId="{42CE13AA-0C21-9F69-6AA8-DC6B7A2B2B5E}"/>
          </ac:picMkLst>
        </pc:picChg>
        <pc:picChg chg="add del mod">
          <ac:chgData name="Anvitha Gutha" userId="152031a0d4fbe548" providerId="LiveId" clId="{9E97C7B9-B828-465A-B0D8-F06B9591990F}" dt="2024-08-23T04:03:01.751" v="379" actId="478"/>
          <ac:picMkLst>
            <pc:docMk/>
            <pc:sldMk cId="294768641" sldId="272"/>
            <ac:picMk id="5" creationId="{D0B0BD32-5411-8E45-0556-B484906603CD}"/>
          </ac:picMkLst>
        </pc:picChg>
        <pc:picChg chg="add del mod">
          <ac:chgData name="Anvitha Gutha" userId="152031a0d4fbe548" providerId="LiveId" clId="{9E97C7B9-B828-465A-B0D8-F06B9591990F}" dt="2024-08-22T14:50:44.158" v="23" actId="478"/>
          <ac:picMkLst>
            <pc:docMk/>
            <pc:sldMk cId="294768641" sldId="272"/>
            <ac:picMk id="6" creationId="{A01A039A-AEF1-D298-A3D7-612321DF11FD}"/>
          </ac:picMkLst>
        </pc:picChg>
        <pc:picChg chg="add mod">
          <ac:chgData name="Anvitha Gutha" userId="152031a0d4fbe548" providerId="LiveId" clId="{9E97C7B9-B828-465A-B0D8-F06B9591990F}" dt="2024-08-23T04:24:39.842" v="389" actId="14100"/>
          <ac:picMkLst>
            <pc:docMk/>
            <pc:sldMk cId="294768641" sldId="272"/>
            <ac:picMk id="7" creationId="{16A7D54C-986A-D161-1E07-B159084444B6}"/>
          </ac:picMkLst>
        </pc:picChg>
        <pc:picChg chg="add mod">
          <ac:chgData name="Anvitha Gutha" userId="152031a0d4fbe548" providerId="LiveId" clId="{9E97C7B9-B828-465A-B0D8-F06B9591990F}" dt="2024-08-23T04:24:44.786" v="390" actId="14100"/>
          <ac:picMkLst>
            <pc:docMk/>
            <pc:sldMk cId="294768641" sldId="272"/>
            <ac:picMk id="8" creationId="{6F251CDC-F01A-5722-9DB9-F26960498361}"/>
          </ac:picMkLst>
        </pc:picChg>
        <pc:picChg chg="del mod ord">
          <ac:chgData name="Anvitha Gutha" userId="152031a0d4fbe548" providerId="LiveId" clId="{9E97C7B9-B828-465A-B0D8-F06B9591990F}" dt="2024-08-23T03:39:04.210" v="320" actId="478"/>
          <ac:picMkLst>
            <pc:docMk/>
            <pc:sldMk cId="294768641" sldId="272"/>
            <ac:picMk id="4098" creationId="{A33A1EE5-5DDF-F0C7-7A05-C72B48C38EC7}"/>
          </ac:picMkLst>
        </pc:picChg>
      </pc:sldChg>
      <pc:sldChg chg="addSp delSp modSp mod">
        <pc:chgData name="Anvitha Gutha" userId="152031a0d4fbe548" providerId="LiveId" clId="{9E97C7B9-B828-465A-B0D8-F06B9591990F}" dt="2024-08-23T04:25:09.074" v="398" actId="14100"/>
        <pc:sldMkLst>
          <pc:docMk/>
          <pc:sldMk cId="1098046503" sldId="273"/>
        </pc:sldMkLst>
        <pc:spChg chg="mod">
          <ac:chgData name="Anvitha Gutha" userId="152031a0d4fbe548" providerId="LiveId" clId="{9E97C7B9-B828-465A-B0D8-F06B9591990F}" dt="2024-08-23T03:40:24.066" v="335" actId="14100"/>
          <ac:spMkLst>
            <pc:docMk/>
            <pc:sldMk cId="1098046503" sldId="273"/>
            <ac:spMk id="180" creationId="{00000000-0000-0000-0000-000000000000}"/>
          </ac:spMkLst>
        </pc:spChg>
        <pc:picChg chg="add del mod">
          <ac:chgData name="Anvitha Gutha" userId="152031a0d4fbe548" providerId="LiveId" clId="{9E97C7B9-B828-465A-B0D8-F06B9591990F}" dt="2024-08-23T04:01:52.493" v="367" actId="478"/>
          <ac:picMkLst>
            <pc:docMk/>
            <pc:sldMk cId="1098046503" sldId="273"/>
            <ac:picMk id="3" creationId="{8735CC1D-A554-F0A8-9F56-14CAE454FF5D}"/>
          </ac:picMkLst>
        </pc:picChg>
        <pc:picChg chg="add del mod">
          <ac:chgData name="Anvitha Gutha" userId="152031a0d4fbe548" providerId="LiveId" clId="{9E97C7B9-B828-465A-B0D8-F06B9591990F}" dt="2024-08-23T04:02:57.696" v="378" actId="478"/>
          <ac:picMkLst>
            <pc:docMk/>
            <pc:sldMk cId="1098046503" sldId="273"/>
            <ac:picMk id="5" creationId="{285461DF-F719-04E7-3FDD-3E0B9DC4ACE8}"/>
          </ac:picMkLst>
        </pc:picChg>
        <pc:picChg chg="add mod">
          <ac:chgData name="Anvitha Gutha" userId="152031a0d4fbe548" providerId="LiveId" clId="{9E97C7B9-B828-465A-B0D8-F06B9591990F}" dt="2024-08-23T04:25:09.074" v="398" actId="14100"/>
          <ac:picMkLst>
            <pc:docMk/>
            <pc:sldMk cId="1098046503" sldId="273"/>
            <ac:picMk id="7" creationId="{7354B7AD-E8E8-9824-E028-8BD7EED639C4}"/>
          </ac:picMkLst>
        </pc:picChg>
        <pc:picChg chg="del">
          <ac:chgData name="Anvitha Gutha" userId="152031a0d4fbe548" providerId="LiveId" clId="{9E97C7B9-B828-465A-B0D8-F06B9591990F}" dt="2024-08-23T03:40:05.759" v="329" actId="478"/>
          <ac:picMkLst>
            <pc:docMk/>
            <pc:sldMk cId="1098046503" sldId="273"/>
            <ac:picMk id="5122" creationId="{C3F7C1EB-D627-4B67-B0F2-3037F9F18B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4641488551_2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14641488551_2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4641488551_2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g14641488551_2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5485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4641488551_2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g14641488551_2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4641488551_2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g14641488551_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4641488551_2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g14641488551_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7243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4641488551_2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g14641488551_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7528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4641488551_2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g14641488551_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207385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4641488551_2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g14641488551_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115743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4641488551_2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9" name="Google Shape;139;g14641488551_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59487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4641488551_2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g14641488551_2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2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 rot="5400000">
            <a:off x="5350073" y="1467445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 rot="5400000">
            <a:off x="1349573" y="-447080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1" r:id="rId2"/>
    <p:sldLayoutId id="2147483663" r:id="rId3"/>
    <p:sldLayoutId id="2147483665" r:id="rId4"/>
    <p:sldLayoutId id="2147483666" r:id="rId5"/>
    <p:sldLayoutId id="2147483667" r:id="rId6"/>
    <p:sldLayoutId id="2147483668" r:id="rId7"/>
    <p:sldLayoutId id="214748366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>
            <a:spLocks noGrp="1"/>
          </p:cNvSpPr>
          <p:nvPr>
            <p:ph type="ctrTitle"/>
          </p:nvPr>
        </p:nvSpPr>
        <p:spPr>
          <a:xfrm>
            <a:off x="1263132" y="1620028"/>
            <a:ext cx="6737868" cy="1012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omic Sans MS"/>
              <a:buNone/>
            </a:pPr>
            <a:r>
              <a:rPr lang="en" sz="33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CSC/ECE 517 </a:t>
            </a:r>
            <a:br>
              <a:rPr lang="en" sz="33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" sz="33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Roster Summary</a:t>
            </a:r>
            <a:endParaRPr sz="3300" dirty="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30" name="Google Shape;130;p25"/>
          <p:cNvSpPr txBox="1">
            <a:spLocks noGrp="1"/>
          </p:cNvSpPr>
          <p:nvPr>
            <p:ph type="subTitle" idx="1"/>
          </p:nvPr>
        </p:nvSpPr>
        <p:spPr>
          <a:xfrm>
            <a:off x="1143000" y="2934404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rPr lang="en" sz="2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Fall 2024</a:t>
            </a:r>
            <a:endParaRPr sz="21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3"/>
          <p:cNvSpPr txBox="1">
            <a:spLocks noGrp="1"/>
          </p:cNvSpPr>
          <p:nvPr>
            <p:ph type="ctrTitle"/>
          </p:nvPr>
        </p:nvSpPr>
        <p:spPr>
          <a:xfrm>
            <a:off x="1436915" y="1102864"/>
            <a:ext cx="6204856" cy="481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300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Undergraduate School/University</a:t>
            </a:r>
            <a:endParaRPr sz="3300" dirty="0">
              <a:solidFill>
                <a:schemeClr val="lt1"/>
              </a:solidFill>
              <a:latin typeface="+mj-lt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7" name="Picture 6" descr="A graph with blue squares and black text&#10;&#10;Description automatically generated">
            <a:extLst>
              <a:ext uri="{FF2B5EF4-FFF2-40B4-BE49-F238E27FC236}">
                <a16:creationId xmlns:a16="http://schemas.microsoft.com/office/drawing/2014/main" id="{7354B7AD-E8E8-9824-E028-8BD7EED639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6915" y="1584495"/>
            <a:ext cx="6925308" cy="2833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046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subTitle" idx="1"/>
          </p:nvPr>
        </p:nvSpPr>
        <p:spPr>
          <a:xfrm>
            <a:off x="2886806" y="1996273"/>
            <a:ext cx="3423139" cy="1552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-133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000" dirty="0">
                <a:solidFill>
                  <a:schemeClr val="lt1"/>
                </a:solidFill>
                <a:latin typeface="+mn-lt"/>
                <a:ea typeface="Comic Sans MS"/>
                <a:cs typeface="Comic Sans MS"/>
                <a:sym typeface="Comic Sans MS"/>
              </a:rPr>
              <a:t> Country</a:t>
            </a:r>
            <a:endParaRPr sz="2000" dirty="0">
              <a:latin typeface="+mn-lt"/>
            </a:endParaRP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000" dirty="0">
                <a:solidFill>
                  <a:schemeClr val="lt1"/>
                </a:solidFill>
                <a:latin typeface="+mn-lt"/>
                <a:ea typeface="Comic Sans MS"/>
                <a:cs typeface="Comic Sans MS"/>
                <a:sym typeface="Comic Sans MS"/>
              </a:rPr>
              <a:t> State/Province</a:t>
            </a:r>
            <a:endParaRPr sz="2000" dirty="0">
              <a:latin typeface="+mn-lt"/>
            </a:endParaRP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000" dirty="0">
                <a:solidFill>
                  <a:schemeClr val="lt1"/>
                </a:solidFill>
                <a:latin typeface="+mn-lt"/>
                <a:ea typeface="Comic Sans MS"/>
                <a:cs typeface="Comic Sans MS"/>
                <a:sym typeface="Comic Sans MS"/>
              </a:rPr>
              <a:t> Hometown</a:t>
            </a: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000" dirty="0">
                <a:solidFill>
                  <a:schemeClr val="lt1"/>
                </a:solidFill>
                <a:latin typeface="+mn-lt"/>
                <a:sym typeface="Comic Sans MS"/>
              </a:rPr>
              <a:t> Undergraduate school</a:t>
            </a:r>
            <a:endParaRPr sz="2000" dirty="0">
              <a:latin typeface="+mn-lt"/>
            </a:endParaRPr>
          </a:p>
        </p:txBody>
      </p:sp>
      <p:sp>
        <p:nvSpPr>
          <p:cNvPr id="136" name="Google Shape;136;p26"/>
          <p:cNvSpPr txBox="1">
            <a:spLocks noGrp="1"/>
          </p:cNvSpPr>
          <p:nvPr>
            <p:ph type="ctrTitle"/>
          </p:nvPr>
        </p:nvSpPr>
        <p:spPr>
          <a:xfrm>
            <a:off x="1987061" y="1173009"/>
            <a:ext cx="5222631" cy="575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300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Where do we come from?</a:t>
            </a:r>
            <a:endParaRPr sz="3300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7"/>
          <p:cNvSpPr txBox="1">
            <a:spLocks noGrp="1"/>
          </p:cNvSpPr>
          <p:nvPr>
            <p:ph type="subTitle" idx="1"/>
          </p:nvPr>
        </p:nvSpPr>
        <p:spPr>
          <a:xfrm>
            <a:off x="1996751" y="2048326"/>
            <a:ext cx="5859623" cy="1817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-133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000" dirty="0">
                <a:solidFill>
                  <a:schemeClr val="lt1"/>
                </a:solidFill>
                <a:latin typeface="+mn-lt"/>
                <a:ea typeface="Comic Sans MS"/>
                <a:cs typeface="Comic Sans MS"/>
                <a:sym typeface="Comic Sans MS"/>
              </a:rPr>
              <a:t> India – 26</a:t>
            </a:r>
            <a:endParaRPr sz="2000" dirty="0">
              <a:latin typeface="+mn-lt"/>
            </a:endParaRP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000" dirty="0">
                <a:solidFill>
                  <a:schemeClr val="lt1"/>
                </a:solidFill>
                <a:latin typeface="+mn-lt"/>
                <a:ea typeface="Comic Sans MS"/>
                <a:cs typeface="Comic Sans MS"/>
                <a:sym typeface="Comic Sans MS"/>
              </a:rPr>
              <a:t> United States – 17</a:t>
            </a: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000" dirty="0">
                <a:solidFill>
                  <a:schemeClr val="lt1"/>
                </a:solidFill>
                <a:latin typeface="+mn-lt"/>
                <a:sym typeface="Comic Sans MS"/>
              </a:rPr>
              <a:t> China – 3</a:t>
            </a:r>
          </a:p>
          <a:p>
            <a:pPr marL="0" lvl="0" indent="-133350" algn="l"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000" dirty="0">
                <a:solidFill>
                  <a:schemeClr val="lt1"/>
                </a:solidFill>
                <a:latin typeface="+mn-lt"/>
                <a:sym typeface="Comic Sans MS"/>
              </a:rPr>
              <a:t>Ger</a:t>
            </a:r>
            <a:r>
              <a:rPr lang="en-US" sz="2000" dirty="0">
                <a:solidFill>
                  <a:schemeClr val="lt1"/>
                </a:solidFill>
                <a:latin typeface="+mn-lt"/>
                <a:sym typeface="Comic Sans MS"/>
              </a:rPr>
              <a:t>many </a:t>
            </a:r>
            <a:r>
              <a:rPr lang="en" sz="2000" dirty="0">
                <a:solidFill>
                  <a:schemeClr val="lt1"/>
                </a:solidFill>
                <a:sym typeface="Comic Sans MS"/>
              </a:rPr>
              <a:t>–</a:t>
            </a:r>
            <a:r>
              <a:rPr lang="en-US" sz="2000" dirty="0">
                <a:solidFill>
                  <a:schemeClr val="lt1"/>
                </a:solidFill>
                <a:latin typeface="+mn-lt"/>
                <a:sym typeface="Comic Sans MS"/>
              </a:rPr>
              <a:t> 1</a:t>
            </a:r>
            <a:endParaRPr sz="2000" dirty="0">
              <a:latin typeface="+mn-lt"/>
            </a:endParaRPr>
          </a:p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2000" dirty="0">
              <a:latin typeface="+mn-lt"/>
            </a:endParaRPr>
          </a:p>
        </p:txBody>
      </p:sp>
      <p:sp>
        <p:nvSpPr>
          <p:cNvPr id="142" name="Google Shape;142;p27"/>
          <p:cNvSpPr txBox="1">
            <a:spLocks noGrp="1"/>
          </p:cNvSpPr>
          <p:nvPr>
            <p:ph type="ctrTitle"/>
          </p:nvPr>
        </p:nvSpPr>
        <p:spPr>
          <a:xfrm>
            <a:off x="2096965" y="1278038"/>
            <a:ext cx="5222631" cy="575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300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Country</a:t>
            </a:r>
            <a:endParaRPr sz="3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>
            <a:spLocks noGrp="1"/>
          </p:cNvSpPr>
          <p:nvPr>
            <p:ph type="ctrTitle"/>
          </p:nvPr>
        </p:nvSpPr>
        <p:spPr>
          <a:xfrm>
            <a:off x="2096965" y="1179647"/>
            <a:ext cx="5222631" cy="460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300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Country</a:t>
            </a:r>
            <a:endParaRPr sz="3300" dirty="0">
              <a:latin typeface="+mj-lt"/>
            </a:endParaRPr>
          </a:p>
        </p:txBody>
      </p:sp>
      <p:pic>
        <p:nvPicPr>
          <p:cNvPr id="5" name="Picture 4" descr="A pie chart with numbers and a number on it&#10;&#10;Description automatically generated">
            <a:extLst>
              <a:ext uri="{FF2B5EF4-FFF2-40B4-BE49-F238E27FC236}">
                <a16:creationId xmlns:a16="http://schemas.microsoft.com/office/drawing/2014/main" id="{C4AE8317-D1D0-34BC-078A-17389E3B46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4343" y="1690643"/>
            <a:ext cx="4596004" cy="2767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717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7"/>
          <p:cNvSpPr txBox="1">
            <a:spLocks noGrp="1"/>
          </p:cNvSpPr>
          <p:nvPr>
            <p:ph type="subTitle" idx="1"/>
          </p:nvPr>
        </p:nvSpPr>
        <p:spPr>
          <a:xfrm>
            <a:off x="1987061" y="1957754"/>
            <a:ext cx="5222631" cy="2494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-133350" algn="l">
              <a:spcBef>
                <a:spcPts val="0"/>
              </a:spcBef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dirty="0">
                <a:solidFill>
                  <a:schemeClr val="lt1"/>
                </a:solidFill>
                <a:latin typeface="+mn-lt"/>
                <a:ea typeface="Comic Sans MS"/>
                <a:cs typeface="Comic Sans MS"/>
                <a:sym typeface="Comic Sans MS"/>
              </a:rPr>
              <a:t> </a:t>
            </a:r>
            <a:r>
              <a:rPr lang="en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North </a:t>
            </a:r>
            <a:r>
              <a:rPr lang="en" dirty="0">
                <a:solidFill>
                  <a:schemeClr val="lt1"/>
                </a:solidFill>
                <a:latin typeface="+mj-lt"/>
                <a:ea typeface="Comic Sans MS"/>
                <a:cs typeface="Arial" panose="020B0604020202020204" pitchFamily="34" charset="0"/>
                <a:sym typeface="Comic Sans MS"/>
              </a:rPr>
              <a:t>Carolina</a:t>
            </a:r>
            <a:r>
              <a:rPr lang="en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 </a:t>
            </a:r>
            <a:r>
              <a:rPr lang="en" dirty="0">
                <a:solidFill>
                  <a:schemeClr val="lt1"/>
                </a:solidFill>
                <a:ea typeface="Comic Sans MS"/>
                <a:cs typeface="Comic Sans MS"/>
                <a:sym typeface="Comic Sans MS"/>
              </a:rPr>
              <a:t>– 17</a:t>
            </a:r>
            <a:endParaRPr dirty="0">
              <a:latin typeface="+mn-lt"/>
            </a:endParaRPr>
          </a:p>
          <a:p>
            <a:pPr marL="0" indent="-133350" algn="l"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dirty="0">
                <a:solidFill>
                  <a:schemeClr val="lt1"/>
                </a:solidFill>
                <a:latin typeface="+mn-lt"/>
                <a:ea typeface="Comic Sans MS"/>
                <a:cs typeface="Comic Sans MS"/>
                <a:sym typeface="Comic Sans MS"/>
              </a:rPr>
              <a:t> </a:t>
            </a:r>
            <a:r>
              <a:rPr lang="en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Maharashtra – 9</a:t>
            </a: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dirty="0">
                <a:solidFill>
                  <a:schemeClr val="lt1"/>
                </a:solidFill>
                <a:latin typeface="+mn-lt"/>
                <a:ea typeface="Comic Sans MS"/>
                <a:cs typeface="Comic Sans MS"/>
                <a:sym typeface="Comic Sans MS"/>
              </a:rPr>
              <a:t> Andhra Pradesh, Telangana – 4</a:t>
            </a:r>
          </a:p>
          <a:p>
            <a:pPr marL="0" lvl="0" indent="-133350" algn="l">
              <a:buClr>
                <a:srgbClr val="FFFFFF"/>
              </a:buClr>
              <a:buSzPts val="2100"/>
              <a:buFont typeface="Noto Sans Symbols"/>
              <a:buChar char="⮚"/>
            </a:pPr>
            <a:r>
              <a:rPr lang="en" dirty="0">
                <a:solidFill>
                  <a:srgbClr val="FFFFFF"/>
                </a:solidFill>
                <a:latin typeface="Arial"/>
                <a:sym typeface="Comic Sans MS"/>
              </a:rPr>
              <a:t> Tamil Nadu, Gujarat – 3 each</a:t>
            </a:r>
            <a:endParaRPr dirty="0">
              <a:latin typeface="+mn-lt"/>
            </a:endParaRP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dirty="0">
                <a:solidFill>
                  <a:schemeClr val="lt1"/>
                </a:solidFill>
                <a:latin typeface="+mn-lt"/>
                <a:sym typeface="Comic Sans MS"/>
              </a:rPr>
              <a:t> Karnataka– 2 </a:t>
            </a: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dirty="0">
                <a:solidFill>
                  <a:schemeClr val="lt1"/>
                </a:solidFill>
                <a:latin typeface="+mn-lt"/>
                <a:sym typeface="Comic Sans MS"/>
              </a:rPr>
              <a:t> Others - 1 each (total: 9)</a:t>
            </a: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endParaRPr lang="en" dirty="0">
              <a:solidFill>
                <a:schemeClr val="lt1"/>
              </a:solidFill>
              <a:latin typeface="+mn-lt"/>
              <a:sym typeface="Comic Sans MS"/>
            </a:endParaRP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endParaRPr dirty="0">
              <a:latin typeface="+mn-lt"/>
            </a:endParaRPr>
          </a:p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dirty="0">
              <a:latin typeface="+mn-lt"/>
            </a:endParaRPr>
          </a:p>
        </p:txBody>
      </p:sp>
      <p:sp>
        <p:nvSpPr>
          <p:cNvPr id="142" name="Google Shape;142;p27"/>
          <p:cNvSpPr txBox="1">
            <a:spLocks noGrp="1"/>
          </p:cNvSpPr>
          <p:nvPr>
            <p:ph type="ctrTitle"/>
          </p:nvPr>
        </p:nvSpPr>
        <p:spPr>
          <a:xfrm>
            <a:off x="1987061" y="1223609"/>
            <a:ext cx="5222631" cy="575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300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State/Province</a:t>
            </a:r>
            <a:endParaRPr sz="33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43164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>
            <a:spLocks noGrp="1"/>
          </p:cNvSpPr>
          <p:nvPr>
            <p:ph type="ctrTitle"/>
          </p:nvPr>
        </p:nvSpPr>
        <p:spPr>
          <a:xfrm>
            <a:off x="1987061" y="1040044"/>
            <a:ext cx="5222631" cy="579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300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State/Province</a:t>
            </a:r>
            <a:endParaRPr sz="3300" dirty="0">
              <a:latin typeface="+mj-lt"/>
            </a:endParaRPr>
          </a:p>
        </p:txBody>
      </p:sp>
      <p:pic>
        <p:nvPicPr>
          <p:cNvPr id="3" name="Picture 2" descr="A graph with blue and white bars&#10;&#10;Description automatically generated">
            <a:extLst>
              <a:ext uri="{FF2B5EF4-FFF2-40B4-BE49-F238E27FC236}">
                <a16:creationId xmlns:a16="http://schemas.microsoft.com/office/drawing/2014/main" id="{701DDFCB-AFB8-FBB4-4B07-78966E4A35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8351" y="1619396"/>
            <a:ext cx="4741056" cy="2852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813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>
            <a:spLocks noGrp="1"/>
          </p:cNvSpPr>
          <p:nvPr>
            <p:ph type="ctrTitle"/>
          </p:nvPr>
        </p:nvSpPr>
        <p:spPr>
          <a:xfrm>
            <a:off x="2095918" y="1165631"/>
            <a:ext cx="5222631" cy="575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300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Hometown</a:t>
            </a:r>
            <a:endParaRPr sz="3300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9D87BF-D9C3-807C-B001-8B1C72033421}"/>
              </a:ext>
            </a:extLst>
          </p:cNvPr>
          <p:cNvSpPr txBox="1"/>
          <p:nvPr/>
        </p:nvSpPr>
        <p:spPr>
          <a:xfrm>
            <a:off x="709127" y="1740946"/>
            <a:ext cx="8546839" cy="21646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</a:pPr>
            <a:r>
              <a:rPr lang="en-US" sz="2000" dirty="0">
                <a:solidFill>
                  <a:schemeClr val="bg1"/>
                </a:solidFill>
                <a:latin typeface="+mn-lt"/>
                <a:ea typeface="Comic Sans MS"/>
                <a:cs typeface="Comic Sans MS"/>
                <a:sym typeface="Comic Sans MS"/>
              </a:rPr>
              <a:t> </a:t>
            </a:r>
          </a:p>
          <a:p>
            <a:pPr marL="0" lvl="0" indent="-133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-US" sz="2000" dirty="0">
                <a:solidFill>
                  <a:schemeClr val="bg1"/>
                </a:solidFill>
                <a:latin typeface="+mn-lt"/>
                <a:ea typeface="Comic Sans MS"/>
                <a:cs typeface="Comic Sans MS"/>
                <a:sym typeface="Comic Sans MS"/>
              </a:rPr>
              <a:t> Mumbai, Pune – 4 each</a:t>
            </a:r>
            <a:endParaRPr lang="en-US" sz="2000" dirty="0">
              <a:solidFill>
                <a:schemeClr val="bg1"/>
              </a:solidFill>
              <a:latin typeface="+mn-lt"/>
            </a:endParaRP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-US" sz="2000" dirty="0">
                <a:solidFill>
                  <a:schemeClr val="bg1"/>
                </a:solidFill>
                <a:latin typeface="+mn-lt"/>
                <a:ea typeface="Comic Sans MS"/>
                <a:cs typeface="Comic Sans MS"/>
                <a:sym typeface="Comic Sans MS"/>
              </a:rPr>
              <a:t> Cary – 3</a:t>
            </a: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-US" sz="2000" dirty="0">
                <a:solidFill>
                  <a:schemeClr val="bg1"/>
                </a:solidFill>
                <a:latin typeface="+mn-lt"/>
                <a:sym typeface="Comic Sans MS"/>
              </a:rPr>
              <a:t> Chennai, Hyderabad, Apex, Bangalore – 2 each</a:t>
            </a: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 Others – 1 each (total: 28)</a:t>
            </a:r>
          </a:p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lang="en-US" sz="20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68592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>
            <a:spLocks noGrp="1"/>
          </p:cNvSpPr>
          <p:nvPr>
            <p:ph type="ctrTitle"/>
          </p:nvPr>
        </p:nvSpPr>
        <p:spPr>
          <a:xfrm>
            <a:off x="2095918" y="1165631"/>
            <a:ext cx="5222631" cy="575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-US" sz="330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Hometown</a:t>
            </a:r>
            <a:endParaRPr lang="en-US" sz="3300" dirty="0">
              <a:latin typeface="+mj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F251CDC-F01A-5722-9DB9-F269604983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479" y="1931096"/>
            <a:ext cx="4064632" cy="2299717"/>
          </a:xfrm>
          <a:prstGeom prst="rect">
            <a:avLst/>
          </a:prstGeom>
        </p:spPr>
      </p:pic>
      <p:pic>
        <p:nvPicPr>
          <p:cNvPr id="7" name="Picture 6" descr="A graph with blue and white lines&#10;&#10;Description automatically generated">
            <a:extLst>
              <a:ext uri="{FF2B5EF4-FFF2-40B4-BE49-F238E27FC236}">
                <a16:creationId xmlns:a16="http://schemas.microsoft.com/office/drawing/2014/main" id="{16A7D54C-986A-D161-1E07-B159084444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40607" y="1654295"/>
            <a:ext cx="4903393" cy="2799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68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3"/>
          <p:cNvSpPr txBox="1">
            <a:spLocks noGrp="1"/>
          </p:cNvSpPr>
          <p:nvPr>
            <p:ph type="subTitle" idx="1"/>
          </p:nvPr>
        </p:nvSpPr>
        <p:spPr>
          <a:xfrm>
            <a:off x="1119674" y="1759525"/>
            <a:ext cx="6699380" cy="2492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indent="0" algn="l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</a:pPr>
            <a:r>
              <a:rPr lang="en-US" dirty="0">
                <a:solidFill>
                  <a:schemeClr val="bg1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</a:p>
          <a:p>
            <a:pPr marL="0" indent="-133350" algn="l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-US" dirty="0">
                <a:solidFill>
                  <a:schemeClr val="bg1"/>
                </a:solidFill>
                <a:latin typeface="+mn-lt"/>
                <a:ea typeface="Arial"/>
                <a:cs typeface="Arial"/>
                <a:sym typeface="Arial"/>
              </a:rPr>
              <a:t>NC State University – 14</a:t>
            </a:r>
          </a:p>
          <a:p>
            <a:pPr marL="0" indent="-133350" algn="l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-US" dirty="0">
                <a:solidFill>
                  <a:schemeClr val="bg1"/>
                </a:solidFill>
                <a:latin typeface="+mn-lt"/>
                <a:ea typeface="Arial"/>
                <a:cs typeface="Arial"/>
                <a:sym typeface="Arial"/>
              </a:rPr>
              <a:t> KJ Somaiya College of Engineering, Manipal Institute of Technology, Pune Institute of Computer Technology – 2 each</a:t>
            </a:r>
          </a:p>
          <a:p>
            <a:pPr marL="0" indent="-133350" algn="l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dirty="0">
                <a:solidFill>
                  <a:schemeClr val="bg1"/>
                </a:solidFill>
                <a:latin typeface="+mn-lt"/>
                <a:ea typeface="Arial"/>
                <a:cs typeface="Arial"/>
                <a:sym typeface="Arial"/>
              </a:rPr>
              <a:t> Others – 1 each (total: 27)</a:t>
            </a:r>
            <a:endParaRPr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80" name="Google Shape;180;p33"/>
          <p:cNvSpPr txBox="1">
            <a:spLocks noGrp="1"/>
          </p:cNvSpPr>
          <p:nvPr>
            <p:ph type="ctrTitle"/>
          </p:nvPr>
        </p:nvSpPr>
        <p:spPr>
          <a:xfrm>
            <a:off x="1436915" y="1184210"/>
            <a:ext cx="6204856" cy="575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300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Undergraduate School/University</a:t>
            </a:r>
            <a:endParaRPr sz="3300" dirty="0">
              <a:solidFill>
                <a:schemeClr val="lt1"/>
              </a:solidFill>
              <a:latin typeface="+mj-lt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2414</TotalTime>
  <Words>168</Words>
  <Application>Microsoft Office PowerPoint</Application>
  <PresentationFormat>On-screen Show (16:9)</PresentationFormat>
  <Paragraphs>35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Comic Sans MS</vt:lpstr>
      <vt:lpstr>Noto Sans Symbols</vt:lpstr>
      <vt:lpstr>Office Theme</vt:lpstr>
      <vt:lpstr>CSC/ECE 517  Roster Summary</vt:lpstr>
      <vt:lpstr>Where do we come from?</vt:lpstr>
      <vt:lpstr>Country</vt:lpstr>
      <vt:lpstr>Country</vt:lpstr>
      <vt:lpstr>State/Province</vt:lpstr>
      <vt:lpstr>State/Province</vt:lpstr>
      <vt:lpstr>Hometown</vt:lpstr>
      <vt:lpstr>Hometown</vt:lpstr>
      <vt:lpstr>Undergraduate School/University</vt:lpstr>
      <vt:lpstr>Undergraduate School/University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CSC/ECE 517  Roster Summary</dc:title>
  <cp:lastModifiedBy>Anvitha Gutha</cp:lastModifiedBy>
  <cp:revision>44</cp:revision>
  <dcterms:modified xsi:type="dcterms:W3CDTF">2024-08-23T04:25:13Z</dcterms:modified>
</cp:coreProperties>
</file>